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A-to-z Guarantee protects buyers who purchase from third-party sellers. If a buyer has a problem with timely delivery or the condition of an item and the seller doesn’t fix it, the buyer can ask Amazon to step in. Amazon reviews the case and can refund the buyer, often at the seller’s expense.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If the buyer’s complaint is fair, refunding quickly is often better than fighting a claim you will lose. Claims granted against you hurt your metrics more than a refund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Amazon decides against you and you have strong evidence (for example signed delivery confirmation), you can submit an appeal from the claim page. Include only clear facts and documents, and check the appeal window shown in Seller Central.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Claims count toward your Order Defect Rate (ODR), along with negative feedback and chargebacks. Amazon expects ODR under 1%. A rising ODR can lead to warnings and restrictions. Track it on your Account Health dashboard.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rahanaislam.com/amazon-a-to-z-claim/"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Amazon A-to-z Claim: How Sellers Should Respond &amp; Prevent Claims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https://rahanaislam.com/amazon-a-to-z-claim/</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an Amazon A-to-z Claim?</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Reasons for A-to-z Claims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Respond to an A-to-z Claim</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Appeal an A-to-z Decision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A-to-z Claims Affect Your Account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Prevent A-to-z Claims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Buyers can file an A-to-z claim when an item didn’t arrive, is materially different, or a promised refund wasn’t issued.</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Respond quickly. Amazon gives sellers a limited time to respond, and no response can decide the claim against you.</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Claims granted against you count toward your Order Defect Rate (target under 1%).</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For FBA orders, Amazon handles fulfillment issues; most A-to-z exposure is on FBM orders.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Valid tracking, clear listings and fast replies prevent most claims.</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an Amazon A-to-z Claim?</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A-to-z Guarantee protects buyers who purchase from third-party sellers.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Reasons for A-to-z Claims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Item not received: Late or lost shipment, no valid tracking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Item materially different: Wrong item, damaged, missing parts, not as described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Refund not issued: Buyer returned the item but wasn’t refunded</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Return not accepted: Seller didn’t follow Amazon’s return policy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Respond to an A-to-z Claim</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Go to Performance → A-to-z Guarantee Claims and open the claim.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Respond as fast as possible, well within the time Amazon shows.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Either refund the buyer if the claim is fair, or provide evidence: valid tracking with delivery confirmation, photos, messages and your listing det…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Keep your reply short, factual and polite.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Message the buyer through Buyer-Seller Messaging to try to resolve it directly.</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Appeal an A-to-z Decision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If Amazon decides against you and you have strong evidence (for example signed delivery confirmation), you can submit an appeal from the claim page.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A-to-z Claims Affect Your Account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Claims count toward your Order Defect Rate (ODR), along with negative feedback and chargebacks.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Prevent A-to-z Claims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Ship on time and always upload valid tracking.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Describe items accurately and keep listings up to date.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Answer buyer messages within 24 hours and offer solutions early.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Process returns and refunds promptly.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Consider FBA for fast, Amazon-handled fulfillment. See FBA vs FBM.</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A-to-z claims are a warning sign that a buyer’s problem wasn’t solved in time. Respond fast, refund when the complaint is fair, provide clear evidence when it isn’t, and prevent most claims with on-time shipping, valid tracking and quick replies. Your Order Defect Rate and your account will thank you.</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https://rahanaislam.com/amazon-a-to-z-claim/</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Amazon A-to-z Claim: How Sellers Should Respond &amp; Prevent Claims (2026)</dc:title>
  <dc:subject>PptxGenJS Presentation</dc:subject>
  <dc:creator>Rahana Islam</dc:creator>
  <cp:lastModifiedBy>Rahana Islam</cp:lastModifiedBy>
  <cp:revision>1</cp:revision>
  <dcterms:created xsi:type="dcterms:W3CDTF">2026-10-21T11:45:02Z</dcterms:created>
  <dcterms:modified xsi:type="dcterms:W3CDTF">2026-10-21T11:45:02Z</dcterms:modified>
</cp:coreProperties>
</file>