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Account Health Rating is a colour-coded score from 0 to 1,000 on your Account Health page in Seller Central. It reflects how well you follow Amazon’s selling policies, based on your activity and any policy violations from roughly the last 180 days.
All new sellers start at 200. Amazon’s official explanation is on its Account Health Rating program policy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deducts points for policy violations, weighted by severity (critical, high, medium and low). The most common causes I see:
Tip: A critical violation can turn the score red and set it to zero, with only a short grace period to act before deactivation. Never ignore a warning email from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rating focuses on policy compliance, but Amazon also expects you to meet its customer service performance targets. Missing them can lead to warnings and restrictions:
The last three apply mainly to seller-fulfilled (FBM) orders. If you are deciding between the two models, see Amazon FBA vs FBM.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10-minute check I run every morning for my client:
Combined with the weekly stranded inventory check and monthly reimbursement audit, this keeps the account healthy and money flowing.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amazon-account-health-rating/"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Account Health Rating: What It Means and How to Improve It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https://rahanaislam.com/amazon-account-health-rating/</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the Amazon Account Health Rating?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Lowers Your Account Health Rating?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Performance Metrics to Watch</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Check Your Account Health</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Improve Your Account Health Rating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My Daily Account Health Routine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Amazon Account Health Rating is a score from 0 to 1,000: 200+ is Healthy, 100–199 is At Risk and 99 or lower is Unhealthy.</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New sellers start at 200. Points are deducted for policy violations based on their severity, and regained when issues are fixed or expire.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critical violation can drop the score to zero with only a short grace period before deactivation.</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Performance targets matter too: order defect rate under 1%, late shipment rate under 4% and pre-fulfillment cancel rate under 2.5%.</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Check the Account Health dashboard every day and respond to every warning quickly.</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the Amazon Account Health Rating?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Healthy (green): Your account is in good standing.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At Risk (yellow): Your account could be deactivated if issues are not fixed.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Unhealthy (red): Your account is at high risk of deactivation or already restricted.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Lowers Your Account Health Rating?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Intellectual property complaints: trademark, copyright or patent claims from brands.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Authenticity complaints: buyers or Amazon questioning whether items are genuine.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Product safety and condition complaints: “used sold as new”, damaged or unsafe items.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Restricted products and listing policy violations: listing items that need approval or breaking listing rules.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Customer product reviews policy violations: for example, asking for positive reviews.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Performance Metrics to Watch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Order Defect Rate (ODR): Orders with negative feedback, A-to-z claims or chargebacks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Late Shipment Rate: Seller-fulfilled orders confirmed as shipped late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Pre-fulfillment Cancel Rate: Seller-fulfilled orders you cancel before shipping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Valid Tracking Rate: Seller-fulfilled shipments with valid tracking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Check Your Account Health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Seller Central, open Performance → Account Health.</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Look at the Account Health Rating score and colour at the top.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Review each policy category for open issues, and the customer service and shipping performance sections.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any item marked as needing action to see what Amazon wants.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Improve Your Account Health Rating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Respond to every open issue. Read the notice, then fix the listing, provide documents (like invoices) or submit an appeal through the Account Healt…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Remove or correct the problem listings behind IP, authenticity or listing policy complaints.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Contact rights owners when an IP complaint was made in error, and ask them to retract it.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Fix the root cause so it doesn’t happen again: better sourcing, accurate condition, correct product details.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Improve customer service: answer messages within 24 hours, ship on time and upload tracking.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Watch the score recover as issues are resolved or age out of the window.</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My Daily Account Health Routine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 Account Health and note the score and any new notifications.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the Performance Notifications inbox for warnings.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Clear buyer messages that are close to 24 hours old.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Confirm yesterday’s FBM orders shipped with valid tracking.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Flag any listing complaint to the owner the same day.</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Your Amazon Account Health Rating is your account’s early-warning system. Keep it above 200 by responding to every issue quickly, fixing the cause and meeting the performance targets. A short daily check is the easiest way to protect your selling account.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https://rahanaislam.com/amazon-account-health-rating/</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Account Health Rating: What It Means and How to Improve It (2026)</dc:title>
  <dc:subject>PptxGenJS Presentation</dc:subject>
  <dc:creator>Rahana Islam</dc:creator>
  <cp:lastModifiedBy>Rahana Islam</cp:lastModifiedBy>
  <cp:revision>1</cp:revision>
  <dcterms:created xsi:type="dcterms:W3CDTF">2026-10-20T07:18:19Z</dcterms:created>
  <dcterms:modified xsi:type="dcterms:W3CDTF">2026-10-20T07:18:19Z</dcterms:modified>
</cp:coreProperties>
</file>