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FNSKU is unique to your account, Amazon knows the unit belongs to you. That matters if a customer reports a damaged or fake item, and it is why most sellers choose Amazon barcodes over manufacturer barcodes.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Before printing a full batch, print one test label and scan it with a phone barcode app. If it scans cleanly and shows the right FNSKU, print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Seller Central adds all of this automatically when you print labels from your shipment or inventory page. Do not type your own labels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your barcode preference you can choose Amazon barcode (FNSKU labels on every unit) or manufacturer barcode (Amazon scans the existing UPC). With manufacturer barcodes, eligible units can be stored together with identical units from other sellers, so you lose the ability to trace a problem back to your own stock. Most sellers I work with use Amazon barcodes for this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Unscannable or wrongly labeled units can end up as stranded inventory or go missing in receiving. If units are lost or damaged in Amazon’s warehouse, you may be owed money; see my FBA reimbursement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in the US anymore. Amazon ended its FBA prep and item-labeling services for US shipments on January 1, 2026. Every unit you send to US FBA must now arrive already labeled and prepped, by you, your supplier or a prep center. Shipments that arrive without proper labels may not be eligible for reimbursement if units are lost or damaged. If you sell in other marketplaces, check the current options in your Send to Amazon workflow.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rahanaislam.com/amazon-fnsku-label/"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FNSKU Label Size &amp; Requirements: Complete FBA Guide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https://rahanaislam.com/amazon-fnsku-label/</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an FNSKU (and How Is It Different from UPC and ASIN)?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FNSKU Label Size and Print Requirements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Must Be on an FNSKU Label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Print FNSKU Labels in Seller Central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Where to Place FNSKU Labels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Amazon Barcode vs Manufacturer Barcode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FNSKU Label Mistakes (and What They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Can Amazon Label Your Items for You?</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An FNSKU is Amazon’s own barcode that links each unit to your seller account. Amazon FNSKUs usually start with X00.</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FNSKU labels should be between 1 x 2 inches and 2 x 3 inches, printed in black on white, non-reflective labels.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most common format is the 30-per-sheet label (1 x 2-5/8 inches), which Seller Central supports.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Cover or remove any other barcode (like the UPC) so only the FNSKU can be scanned.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Wrong or missing labels can lead to prep fees, delays, or units becoming stranded or unfulfillable.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an FNSKU (and How Is It Different from UPC and ASIN)?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UPC / EAN (GTIN): Manufacturers and marketplaces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ASIN: Amazon catalog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FNSKU: Amazon fulfillment centers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SKU: You and your inventory tools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FNSKU Label Size and Print Requirements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Label size: Between 1 x 2 inches (minimum) and 2 x 3 inches (maximum)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Most common format: 30 labels per sheet, about 1 x 2-5/8 inches each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Colors: Black barcode and text on white, non-reflective labels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Adhesive: Removable adhesive, so customers can peel labels off easily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Quiet zone: Leave white space around the barcode; do not trim 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Print quality: Sharp bars, not stretched, smudged or faded</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Must Be on an FNSKU Label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barcode (Code 128) that encodes the FNSKU.</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FNSKU number printed under the barcode, for example X00XXXXXXX.</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product title (shortened by Seller Central if long).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condition, such as New or Used – Like New.</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Print FNSKU Labels in Seller Central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Go to Send to Amazon and start or open your shipment.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Choose the SKUs and the number of units for each.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Print SKU labels and choose the label paper size you use (for example 30-up on US Letter).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Download the PDF and print it at 100% scale (turn off “fit to page”) so labels line up with the sheet.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can also print labels anytime from Inventory → Manage All Inventory: select the SKU, then Print item labels.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Where to Place FNSKU Labels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Place the label on a flat surface of the item or its packaging, not over corners, edges or curves.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Cover every other scannable barcode, such as the UPC on the box, so only the FNSKU scans.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one label per sellable unit. For sets and multipacks, label the outer package and mark it as a set so it is not split.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items in poly bags, make sure the barcode is still easy to scan through the bag or place it on the outside.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Amazon Barcode vs Manufacturer Barcode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your barcode preference you can choose Amazon barcode (FNSKU labels on every unit) or manufacturer barcode (Amazon scans the existing UPC).</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FNSKU Label Mistakes (and What They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Wrong label on the wrong item: Label one SKU at a time and double-check before packing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Old UPC still visible: Cover all other barcodes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Label too small or printed scaled-down: Print at 100% scale on the right label size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Label on a curve or corner: Use a flat surface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Smudged or faded print: Test-scan a label before printing the batch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Can Amazon Label Your Items for You?</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Not in the US anymore.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Correct FNSKU labels are a small detail that protects your inventory, your account and your customers. Use the right label size, print at full scale, cover every other barcode and place labels on flat surfaces. Get this right once, turn it into a checklist, and every FBA shipment will check in faster.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https://rahanaislam.com/amazon-fnsku-label/</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FNSKU Label Size &amp; Requirements: Complete FBA Guide (2026)</dc:title>
  <dc:subject>PptxGenJS Presentation</dc:subject>
  <dc:creator>Rahana Islam</dc:creator>
  <cp:lastModifiedBy>Rahana Islam</cp:lastModifiedBy>
  <cp:revision>1</cp:revision>
  <dcterms:created xsi:type="dcterms:W3CDTF">2026-10-20T19:25:11Z</dcterms:created>
  <dcterms:modified xsi:type="dcterms:W3CDTF">2026-10-20T19:25:11Z</dcterms:modified>
</cp:coreProperties>
</file>