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Inventory Ledger is a Seller Central report that tracks the movement of your FBA inventory, from your starting balance through receipts, customer orders, returns, adjustments and removals to your ending balance. It replaced six older reports, including Inventory Event Detail and Daily Inventory History, which Amazon retired at the end of January 2023.
Think of it as a bank statement for your stock: every unit coming in or going out should be explained by an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Export the same month every time (for example on the 3rd of each month) so you build a clean history you can compare.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disposition column tells you the condition of the units, such as sellable, customer damaged, carrier damaged, warehouse damaged, expired or defective.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Units marked Lost or Damaged in Amazon’s warehouse should be found again or reimbursed. If the ledger shows more lost than found, and no matching reimbursement, you may be owed money. Compare inbound Receipts with what you shipped to catch short-received shipments too.
See my Amazon FBA reimbursement guide for how claims work, and use my free FBA reimbursement tracker to log every case and deadline.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amazon-inventory-ledger-report/"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Inventory Ledger Report Explained: How to Read &amp; Reconcile It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https://rahanaislam.com/amazon-inventory-ledger-report/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the Amazon Inventory Ledger Report?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Find and Download the Inventory Ledger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Summary View vs Detailed View</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Key Summary Columns Explained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Reconcile Your FBA Inventory (Step by Step)</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Using the Ledger to Find Reimbursements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Inventory Ledger Problems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Inventory Ledger replaced older FBA reports such as Inventory Event Detail in January 2023.</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It has two views: Summary (totals by SKU and disposition) and Detailed (every individual event, near real-time).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Find it in Seller Central under Reports → Fulfillment → Inventory → Inventory Ledger.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Compare Lost, Found and Damaged units to spot inventory you may be reimbursed for.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simple monthly reconciliation takes about 30 minutes and protects your margins.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the Amazon Inventory Ledger Report?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Inventory Ledger is a Seller Central report that tracks the movement of your FBA inventory, from your starting balance through receipts, custom…</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Think of it as a bank statement for your stock: every unit coming in or going out should be explained by an event.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Find and Download the Inventory Ledger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 Seller Central, go to Reports → Fulfillment.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Under Inventory, click Inventory Ledger.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Choose Summary view or Detailed view.</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Set the date range, and for the summary view choose daily, weekly or monthly aggregation, plus country or fulfillment-center level.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Generate report, then Download the CSV file.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Summary View vs Detailed View</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Shows: Every single inventory event, line by line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Best for: Investigating a specific SKU or unit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Refresh: Near real-time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Key columns: Date, event type, quantity, fulfillment center, disposition, reference ID, reason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Key Summary Columns Explained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Starting Warehouse Balance: Units at Amazon at the start of the period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Receipts: Units checked in at fulfillment centers from your shipments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Customer Shipments: Units sent to customers (shown as negative)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Customer Returns: Units returned by customers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Vendor Returns: Units removed back to you or disposed through removal orders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Warehouse Transfer In/Out: Units moved between Amazon warehouses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Found: Units Amazon located after they were missing</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Lost: Units Amazon cannot locate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Reconcile Your FBA Inventory (Step by Step)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Download the Summary view for last month at country level, monthly aggregation.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For each SKU, check: Starting balance + Receipts + Returns + Found + Transfers In − Shipments − Removals − Lost − Damaged − Disposed − Transfers Ou…</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Filter SKUs where Lost or Damaged is greater than Found.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the Detailed view for those SKUs to see the exact dates, fulfillment centers and reference IDs.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whether Amazon already reimbursed those units in the Reimbursements report.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Log anything unresolved in a tracker and follow up before the deadline.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Using the Ledger to Find Reimbursements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Units marked Lost or Damaged in Amazon’s warehouse should be found again or reimbursed.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See my Amazon FBA reimbursement guide for how claims work, and use my free FBA reimbursement tracker to log every case and deadline.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Inventory Ledger Problems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Ending balance doesn’t match Inventory page: Compare by disposition and check reserved units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Large “Unknown events” or adjustments: Wait for the period to settle, then recheck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Receipts lower than shipped: Check the shipment status and open a case if needed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Same SKU lost repeatedly: Review your FNSKU labels and packaging</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The Amazon Inventory Ledger report turns your FBA inventory from a black box into a clear record. Download the summary view every month, check each SKU’s balance, investigate lost and damaged units in the detailed view, and follow up on anything Amazon has not reimbursed. It is one of the simplest habits that protects your profit.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https://rahanaislam.com/amazon-inventory-ledger-report/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Inventory Ledger Report Explained: How to Read &amp; Reconcile It (2026)</dc:title>
  <dc:subject>PptxGenJS Presentation</dc:subject>
  <dc:creator>Rahana Islam</dc:creator>
  <cp:lastModifiedBy>Rahana Islam</cp:lastModifiedBy>
  <cp:revision>1</cp:revision>
  <dcterms:created xsi:type="dcterms:W3CDTF">2026-10-20T14:48:20Z</dcterms:created>
  <dcterms:modified xsi:type="dcterms:W3CDTF">2026-10-20T14:48:20Z</dcterms:modified>
</cp:coreProperties>
</file>