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Inventory Performance Index (IPI) is a single score between 0 and 1,000 that summarizes how efficiently you use Amazon’s fulfillment network. Amazon recalculates it weekly. A higher score means your inventory is balanced: enough stock to keep selling, but not so much that it sits in the warehouse for months.
Amazon uses inventory performance to help decide how much FBA space it gives your account, so a weak score can mean less room to restock your best sellers, especially before peak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Write your IPI score down every week in a simple sheet. Seeing the trend makes it much easier to spot which change helped or hurt.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 doesn’t publish the exact formula, so treat these factors as the levers you control rather than a precise equation. For stranded units, follow the steps in the Amazon stranded inventory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permanent “good” number, because Amazon has moved the threshold several times. Based on Amazon’s own seller announcements:
Many 2026 seller guides still treat 400 as the line to stay above, but some report different numbers and Amazon can change it again. Use the target shown on your own Inventory Performance dashboard. In practice, aim to stay well above it rather than just over the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March 1, 2023, Amazon replaced its weekly restock limits and quarterly storage limits with a single monthly FBA capacity limit for each storage type, measured in cubic feet. Amazon says the limit depends on several inputs, including your IPI score, your sales forecast, shipment lead times and available fulfillment center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Before removing units, check the inventory ledger report so you know exactly what Amazon has on hand, and claim any lost or damaged units through FBA reimbursements.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steady weekly routine like this keeps small problems from turning into tighter capacity limits or extra fees.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rahanaislam.com/amazon-ipi-score/"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Amazon IPI Score: What It Means &amp; How to Improve It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https://rahanaislam.com/amazon-ipi-score/</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the Amazon IPI Score?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Where to Find Your IPI Score in Seller Central</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The 4 Factors That Drive Your IPI Score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a Good Amazon IPI Score?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IPI Score and FBA Capacity Limits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Improve Your Amazon IPI Score: 7 Steps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A Weekly IPI Routine for Sellers and VAs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Amazon IPI score runs from 0 to 1,000 and updates weekly in Seller Central.</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Four factors drive it: excess inventory, sell-through rate, stranded inventory and in-stock rate for replenishable products.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Amazon has changed the “safe” IPI threshold several times (350, 400, 450, then 400 again), so check your own dashboard for the current target.</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Since March 2023, Amazon sets monthly FBA capacity limits, and IPI is one of the inputs along with your sales forecast and fulfillment center space.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fastest fixes are clearing excess and stranded inventory, then sending smaller, more frequent shipments.</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the Amazon IPI Score?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The Inventory Performance Index (IPI) is a single score between 0 and 1,000 that summarizes how efficiently you use Amazon’s fulfillment network.</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Amazon uses inventory performance to help decide how much FBA space it gives your account, so a weak score can mean less room to restock your best …</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Where to Find Your IPI Score in Seller Central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Log in to Seller Central.</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Go to Inventory → Inventory Planning.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Open the Inventory Performance view to see your current IPI score, the score history and the factors that affect it.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Check the same area for your FBA capacity limits and any overage warnings.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The 4 Factors That Drive Your IPI Score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Excess inventory: Units you hold beyond what you can sell in a reasonable time at the current price | Lower prices, run promotions, create removal …</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Sell-through rate: Units sold and shipped compared with your average inventory over the last 90 days | Improve listings and ads, avoid over-sending…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Stranded inventory: Units in a fulfillment center that have no active, sellable offer | Fix listing errors, relist or remove stranded units quickly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In-stock rate: How often your replenishable FBA products stay in stock | Reorder on time so best sellers don’t run out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a Good Amazon IPI Score?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2018: 350 (storage limits applied below it)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2020: 400, with a temporary 500 from August to December</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2021: 450</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2022: 400</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IPI Score and FBA Capacity Limits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your on-hand inventory goes over your capacity limit, Amazon can charge capacity limit overage fees.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higher IPI won’t guarantee more space, but a low IPI is a common reason for tighter limits.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Limits are confirmed for the next month and estimated for the months after, so plan shipments ahead.</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Improve Your Amazon IPI Score: 7 Steps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Find your excess inventory. Use the inventory planning reports to list ASINs with more stock than you can sell soon.</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Sell it down or remove it. Lower the price, add a coupon or deal, or create a removal or liquidation order. See Amazon removal order fees before yo…</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Fix stranded inventory within days. Stranded units hurt your score and still take up space. Fix the listing error or relist the offer.</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Improve sell-through on slow movers. Better main images, titles and keywords, plus small ad budgets, can speed up sales.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Keep best sellers in stock. Reorder early so replenishable products don’t run out.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Send smaller, more frequent shipments. Base each shipment on recent sales and lead time instead of sending months of stock at once.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Check your score every week. The IPI updates weekly, so small, steady fixes show up quickly.</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A Weekly IPI Routine for Sellers and VAs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Monday: Record the IPI score and capacity usage in your tracker</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Tuesday: Review stranded inventory and fix listing errors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Wednesday: Check excess inventory; adjust prices or plan removals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Thursday: Review days of supply and plan the next shipment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Friday: Check in-stock rate for best sellers and place reorders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Your Amazon IPI score is a weekly report card for how you manage FBA inventory. Keep excess and stranded inventory low, keep best sellers in stock and send stock in smaller, regular shipments. Check the score every week, use the threshold on your own dashboard, and you’ll protect your FBA capacity when it matters most.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https://rahanaislam.com/amazon-ipi-score/</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IPI Score: What It Means &amp; How to Improve It (2026)</dc:title>
  <dc:subject>PptxGenJS Presentation</dc:subject>
  <dc:creator>Rahana Islam</dc:creator>
  <cp:lastModifiedBy>Rahana Islam</cp:lastModifiedBy>
  <cp:revision>1</cp:revision>
  <dcterms:created xsi:type="dcterms:W3CDTF">2026-10-28T10:52:18Z</dcterms:created>
  <dcterms:modified xsi:type="dcterms:W3CDTF">2026-10-28T10:52:18Z</dcterms:modified>
</cp:coreProperties>
</file>