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suppressed listing has a problem that stops Amazon from showing it in search results, even though the offer may still exist. Customers searching for your product simply can’t find it, so sales drop fast. It is different from an inactive listing (out of stock, closed or blocked for price), but the effect on sales is similar.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If you edit many listings at once, use a flat file or the bulk edit tools, and check that your changes were accepted in the upload processing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amazon-listing-suppressed/"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Amazon Listing Suppressed? Causes &amp; How to Fix It Fast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https://rahanaislam.com/amazon-listing-suppressed/</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Does “Search Suppressed” Mean on Amazon?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Reasons Amazon Listings Get Suppressed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Find Suppressed Listings in Seller Central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Fix a Suppressed Listing Step by Step</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Still Suppressed After Fixing?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Prevent Listing Suppression</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search suppressed listing is still active but hidden from Amazon search and browse.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most common causes are main image problems, title issues, missing required attributes and pricing errors.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Find them in Inventory → Manage All Inventory using the Search Suppressed filter, or on the listing quality pages.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Most suppressions clear soon after you fix the problem and save the listing.</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Check for new suppressions every week so you never lose sales for long.</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Does “Search Suppressed” Mean on Amazon?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suppressed listing has a problem that stops Amazon from showing it in search results, even though the offer may still exist.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Reasons Amazon Listings Get Suppressed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Main image problem: Upload a compliant main image on a pure white background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Title issue: Shorten and clean the title to Amazon’s style rules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Missing required attributes: Fill every required attribute for the category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Pricing error: Correct the price or confirm it is accurate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Restricted words or claims: Remove the claims or get approval</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Category or condition problems: Choose the correct category and condition</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Find Suppressed Listings in Seller Central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Go to Inventory → Manage All Inventory.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the Search Suppressed filter (or look for the status on each listing).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Open the listing; Amazon shows the specific reason and which field needs attention.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Also check the listing quality and “Fix your listings” pages for related alerts.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Fix a Suppressed Listing Step by Step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Read Amazon’s reason carefully; it usually points to one field.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Image: replace the main image with one on pure white, showing only the product, filling most of the frame.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Title: shorten it, remove symbols, ALL CAPS and words like “best” or “sale”.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Attributes: complete all required fields shown in red.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Price: correct pricing errors or confirm the price is right.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Save, then check back later. Suppression usually clears once Amazon reprocesses the listing.</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Still Suppressed After Fixing?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Another field may also be wrong; recheck every alert on the listing.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Your change may not have been accepted. Look for errors in the upload processing report.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Brand-registered sellers can update details through Brand Registry; others may need to open a case with Selling Partner Support.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Make sure the listing isn’t also blocked by an account health policy issue.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Prevent Listing Suppression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Follow Amazon’s image and title rules from day one. My listing optimization checklist covers them.</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Fill every required and recommended attribute.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pricing rules carefully so repricers don’t trigger pricing errors.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suppressed and inactive listings weekly, along with stranded inventory.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 suppressed listing is lost sales every hour it stays hidden. Find suppressed listings in Manage All Inventory, read Amazon’s reason, fix the image, title, attributes or price, and check every week so problems never sit for long.</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https://rahanaislam.com/amazon-listing-suppressed/</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Listing Suppressed? Causes &amp; How to Fix It Fast (2026)</dc:title>
  <dc:subject>PptxGenJS Presentation</dc:subject>
  <dc:creator>Rahana Islam</dc:creator>
  <cp:lastModifiedBy>Rahana Islam</cp:lastModifiedBy>
  <cp:revision>1</cp:revision>
  <dcterms:created xsi:type="dcterms:W3CDTF">2026-10-21T11:44:48Z</dcterms:created>
  <dcterms:modified xsi:type="dcterms:W3CDTF">2026-10-21T11:44:48Z</dcterms:modified>
</cp:coreProperties>
</file>