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VA can build listings using flat files or the Add a Product tool, filling in titles, bullet points, descriptions, search terms and item specifics according to Amazon’s style guides.
Keyword research, clearer bullet points and complete attributes help listings appear in more searches. This is one of the highest-value Amazon virtual assistant tasks for established stores.
Missing images, wrong prices or incomplete attributes can quietly suppress listings. A VA checks the Listing Quality dashboard and fixes problems quickly.
Correct parent-child variations keep reviews together and make shopping easier for customers.
Your VA uploads brand-supplied images in the correct order and checks they meet Amazon’s image requirements.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Running out of stock hurts rankings. Your VA checks stock levels daily and flags reorders based on sales speed.
Preparing shipment plans, printing labels and coordinating with your warehouse or prep centre are classic Amazon virtual assistant tasks.
For merchant-fulfilled orders, a VA confirms orders, uploads tracking numbers and watches late shipment risks.
Lost or damaged FBA inventory can often be reimbursed. A VA keeps a log and files claims within Amazon’s time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 expects replies to buyer messages within 24 hours. Your VA answers questions using approved templates.
A VA processes return requests according to your policy and Amazon’s rules.
Your VA watches for negative feedback and A-to-z claims and follows Amazon’s rules on contacting buyers.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Cases about listing errors, fees or stranded inventory need patience and clear writing. These Amazon virtual assistant tasks save you hours of back-and-forth.
Your VA checks order defect rate, late shipment rate, cancellation rate and policy warnings, and alerts you early.
A simple weekly report on sales, top products, stock and issues helps you make decisions in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Never share your main Seller Central login. Amazon lets you invite secondary users and choose exactly what they can view or edit. Amazon explains the process in its Seller Central resources, and you should only grant the permissions each set of Amazon virtual assistant tasks needs. Keep payment and bank settings restricted to yourself, and turn on two-step verification.
Following official Amazon policies matters too. The FTC guidance on reviews and endorsements is a useful reminder that review-related tasks must always stay within the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rahanaislam.com/amazon-virtual-assistant-tasks/"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15 Amazon Virtual Assistant Tasks You Should Outsource Today (Easy Seller Guide)</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https://rahanaislam.com/amazon-virtual-assistant-tasks/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Listing Amazon Virtual Assistant Tasks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Inventory and Order Amazon Virtual Assistant Tasks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Customer Service Amazon Virtual Assistant Tasks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Account and Reporting Amazon Virtual Assistant Tasks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Which Amazon Virtual Assistant Tasks to Outsource First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Give Your VA Access to Amazon Seller Central Safely</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best Amazon virtual assistant tasks are repetitive, rule-based and time-sensitive.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Start with listings, inventory, buyer messages and reports, then add cases and FBA shipments.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Always add your VA through Amazon User Permissions instead of sharing your password.</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Listing Amazon Virtual Assistant Tasks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Your VA can build listings using flat files or the Add a Product tool, filling in titles, bullet points, descriptions, search terms and item specif…</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Keyword research, clearer bullet points and complete attributes help listings appear in more searches.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Missing images, wrong prices or incomplete attributes can quietly suppress listings.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Inventory and Order Amazon Virtual Assistant Tasks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Running out of stock hurts rankings.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Preparing shipment plans, printing labels and coordinating with your warehouse or prep centre are classic Amazon virtual assistant tasks.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For merchant-fulfilled orders, a VA confirms orders, uploads tracking numbers and watches late shipment risks.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Customer Service Amazon Virtual Assistant Tasks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Amazon expects replies to buyer messages within 24 hours.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VA processes return requests according to your policy and Amazon’s rules.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Your VA watches for negative feedback and A-to-z claims and follows Amazon’s rules on contacting buyers.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Account and Reporting Amazon Virtual Assistant Tasks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Cases about listing errors, fees or stranded inventory need patience and clear writing.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Your VA checks order defect rate, late shipment rate, cancellation rate and policy warnings, and alerts you early.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simple weekly report on sales, top products, stock and issues helps you make decisions in minutes.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Which Amazon Virtual Assistant Tasks to Outsource First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Start now: Time-sensitive and rule-based</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Week 2 to 4: Need some training and SOPs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After trust is built: Require experience and judgement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Keep yourself: Core business decisions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Give Your VA Access to Amazon Seller Central Safely</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Never share your main Seller Central login.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Following official Amazon policies matters too.</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Outsourcing the right Amazon virtual assistant tasks frees you to focus on products, marketing and growth. Start with time-sensitive daily jobs, document each process and add more responsibility as your VA proves reliable.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https://rahanaislam.com/amazon-virtual-assistant-tasks/</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 Amazon Virtual Assistant Tasks You Should Outsource Today (Easy Seller Guide)</dc:title>
  <dc:subject>PptxGenJS Presentation</dc:subject>
  <dc:creator>Rahana Islam</dc:creator>
  <cp:lastModifiedBy>Rahana Islam</cp:lastModifiedBy>
  <cp:revision>1</cp:revision>
  <dcterms:created xsi:type="dcterms:W3CDTF">2026-10-20T01:04:58Z</dcterms:created>
  <dcterms:modified xsi:type="dcterms:W3CDTF">2026-10-20T01:04:58Z</dcterms:modified>
</cp:coreProperties>
</file>