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Bangladesh has consistently been listed among the leading countries for online freelance work in research such as the Online Labour Observatory from the University of Oxford and the International Labour Organization. Government digital skills programmes, a young population and a growing tech sector have created a large pool of trained remote workers.
For business owners, that means plenty of choice. Whether you need a Bangladeshi virtual assistant for Amazon listings, Shopify stores, WordPress updates or customer service, you can usually find someone with directly relevant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Typical rates for an experienced Bangladeshi virtual assistant are often between $5 and $15 per hour, compared with $25 to $60 or more for similar roles in the US or UK. See our full virtual assistant cost guide for a detailed comparison.
Many professionals have years of experience on platforms like Fiverr and Upwork, with public reviews you can check before hiring.
A large number of VAs in Bangladesh specialise in Amazon, Walmart, eBay and Shopify operations, from listings and inventory to orders and customer messages.
English is widely taught and used in business and higher education. Experienced VAs typically write clear, professional emails and listings. Always check writing samples for customer-facing roles.
Bangladesh is GMT+6, so it is usually 10 to 11 hours ahead of US Eastern Time. A Bangladeshi virtual assistant can process orders and update listings while you sleep.
Many VAs work evening or night shifts to overlap with US or UK business hours for calls and urgent tasks.
Freelancing is a full career for many Bangladeshi professionals, and long-term clients are highly valued. Multi-year working relationships are common.
Most VAs are comfortable with Google Workspace, Excel, Slack, Trello, ClickUp, Canva and AI tools, and adapt quickly to new software.
International payments are simple through freelance platforms, Payoneer, Wise or bank transfer.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Daylight saving changes in your country affect the exact gap, since Bangladesh does not observe daylight saving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Agree on currency, payment schedule and invoicing in writing before work begins.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 quick one-minute introduction to how I support online businesses as a remote virtual assistant.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bangladeshi-virtual-assistant/"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Bangladeshi Virtual Assistant: 9 Proven Reasons US &amp; UK Businesses Hire One (2026 Guide)</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https://rahanaislam.com/bangladeshi-virtual-assistant/</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Why Bangladesh Is a Freelance Powerhouse</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9 Reasons to Hire a Bangladeshi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Time Zone Guide: Working With a Virtual Assistant From Bangladesh</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Hire a Virtual Assistant From Bangladesh</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Paying a Bangladeshi Virtual Assistant</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Common Concerns (and How to Solve Them)</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Meet a Bangladeshi Virtual Assistant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A Bangladeshi virtual assistant usually offers strong skills at a lower hourly cost than VAs in the US or UK.</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Bangladesh (GMT+6) is ahead of US time zones, so tasks can be completed while you sleep.</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Check reviews, run a paid trial and use secure, limited account access when you hire.</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Why Bangladesh Is a Freelance Powerhouse</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Bangladesh has consistently been listed among the leading countries for online freelance work in research such as the Online Labour Observatory fro…</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For business owners, that means plenty of choice.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9 Reasons to Hire a Bangladeshi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Typical rates for an experienced Bangladeshi virtual assistant are often between $5 and $15 per hour, compared with $25 to $60 or more for similar …</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Many professionals have years of experience on platforms like Fiverr and Upwork, with public reviews you can check before hiring.</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A large number of VAs in Bangladesh specialise in Amazon, Walmart, eBay and Shopify operations, from listings and inventory to orders and customer …</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Time Zone Guide: Working With a Virtual Assistant From Bangladesh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 Eastern (New York): Early morning or evening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 Pacific (Los Angeles): Evening</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UK (London): Morning to early afternoon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Central Europe (Copenhagen): Morning to afternoon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Australia (Sydney): Afternoon</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Hire a Virtual Assistant From Bangladesh</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List your tasks and tools, with estimated weekly hours.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Search where reviews are public, such as Fiverr, Upwork or LinkedIn, or hire directly through a VA’s own website.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Check reviews and samples from similar businesses.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Hold a short video call to check communication and English.</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Run a small paid trial before committing to more hours.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Start and scale with clear SOPs and a reporting routine. Our onboarding checklist walks you through week one.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Paying a Bangladeshi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Freelance platforms: the simplest option, with built-in contracts and payment protection.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Payoneer or Wise: popular for direct, long-term relationships with lower fees.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Bank transfer: possible, but often slower and more expensive.</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Common Concerns (and How to Solve Them)</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Communication: agree on one main channel and a daily or weekly update format.</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Security: give limited user permissions instead of passwords, and turn on two-factor authentication.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Power or internet outages: experienced VAs typically have backup power and mobile internet; ask about this in the interview.</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Quality: check reviews, start with a paid trial and document tasks with SOPs.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Meet a Bangladeshi Virtual Assistant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Here is a quick one-minute introduction to how I support online businesses as a remote virtual assistant.</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A Bangladeshi virtual assistant can give your business skilled, reliable support at a cost that makes sense, with the bonus of work getting done while you sleep. Choose someone with proven experience in your platforms, start with a trial and build a long-term relationship.</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https://rahanaislam.com/bangladeshi-virtual-assistant/</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Bangladeshi Virtual Assistant: 9 Proven Reasons US &amp; UK Businesses Hire One (2026 Guide)</dc:title>
  <dc:subject>PptxGenJS Presentation</dc:subject>
  <dc:creator>Rahana Islam</dc:creator>
  <cp:lastModifiedBy>Rahana Islam</cp:lastModifiedBy>
  <cp:revision>1</cp:revision>
  <dcterms:created xsi:type="dcterms:W3CDTF">2026-10-20T01:05:04Z</dcterms:created>
  <dcterms:modified xsi:type="dcterms:W3CDTF">2026-10-20T01:05:04Z</dcterms:modified>
</cp:coreProperties>
</file>