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turn on Best Offer, buyers see a “Make offer” button. They submit a price (and optional message), and you can accept, decline or counteroffer. The buyer can respond to your counteroffer. Accepted offers become a sale at that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Tip: Set auto-decline just above your break-even price. Use my eBay fee calculator to find it, since fees are charged on the final accepted price plus shipping.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eBay lets you send discounted offers to buyers who showed interest, such as watchers or people with the item in their cart. In Seller Hub → Listings, look for listings with interested buyers and choose Send offer. A small discount here often closes sales faster than a general price drop.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A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rahanaislam.com · Free guide by Rahana Islam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rahanaislam.com/ebay-best-offer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371600"/>
            <a:ext cx="4572000" cy="4572000"/>
          </a:xfrm>
          <a:prstGeom prst="ellipse">
            <a:avLst/>
          </a:prstGeom>
          <a:solidFill>
            <a:srgbClr val="16A34A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PRESENTATION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9601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eBay Best Offer for Sellers: Auto-Accept, Counteroffers &amp; Tips (2026)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7280" cy="91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389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 Islam · Virtual Assistant &amp; E-commerce Specialist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article: https://rahanaislam.com/ebay-best-offer/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learn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78992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eBay Best Offer Works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Auto-Accept and Auto-Decline Prices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Counteroffer Like a Pro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Offers to Interested Buyers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 Best Offer (and When Not To)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Best Offer Mistakes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1247120" cy="5029200"/>
          </a:xfrm>
          <a:prstGeom prst="roundRect">
            <a:avLst>
              <a:gd name="adj" fmla="val 2727"/>
            </a:avLst>
          </a:prstGeom>
          <a:solidFill>
            <a:srgbClr val="E8F6E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25880"/>
            <a:ext cx="1078992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Offer works on fixed-price listings; buyers send a price and you accept, decline or counter.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an auto-accept price you are happy with and an auto-decline price to block lowballs.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Offers expire if no one responds in time, so reply quickly.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send offers to interested buyers who watched or added the item to their cart.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check fees and profit before accepting. Fees apply to the final sale price.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eBay Best Offer Works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you turn on Best Offer, buyers see a “Make offer” button.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Auto-Accept and Auto-Decline Prices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Auto-accept: $45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Auto-decline: $35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zone: $35–$44.99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Counteroffer Like a Pro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Counter between the offer and your price, not at full price.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a short friendly message, for example “I can do $44 with free shipping today.”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 quickly; buyers often make offers on several listings at once.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walk-away price before you reply.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Offers to Interested Buyers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lets you send discounted offers to buyers who showed interest, such as watchers or people with the item in their cart.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 Best Offer (and When Not To)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Used, vintage and collectible items: Very low-priced items where margins are tiny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Higher-priced items buyers like to negotiate: Items priced at the market minimum already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Slow-moving stock: Fast sellers at full price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Best Offer Mistakes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auto-decline, so you waste time on lowball offers.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Auto-accept set too low after fees and shipping.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Letting offers expire without a reply.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Accepting an offer, then cancelling. Seller cancellations hurt your seller level.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Best Offer is a powerful sales tool when it’s set up with clear limits. Choose a profitable auto-accept price, block lowballs with auto-decline, counter quickly and send offers to interested buyers. You will sell more without giving away your margins.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Want the full guide?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/>
          <p:nvPr/>
        </p:nvSpPr>
        <p:spPr>
          <a:xfrm>
            <a:off x="640080" y="2743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u="sng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https://rahanaislam.com/ebay-best-offer/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for learning and teaching with credit to Rahana Islam (rahanaislam.com).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with your online store? rahanaislam.com/contact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rahanaislam.com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eBay Best Offer for Sellers: Auto-Accept, Counteroffers &amp; Tips (2026)</dc:title>
  <dc:subject>PptxGenJS Presentation</dc:subject>
  <dc:creator>Rahana Islam</dc:creator>
  <cp:lastModifiedBy>Rahana Islam</cp:lastModifiedBy>
  <cp:revision>1</cp:revision>
  <dcterms:created xsi:type="dcterms:W3CDTF">2026-10-21T11:45:03Z</dcterms:created>
  <dcterms:modified xsi:type="dcterms:W3CDTF">2026-10-21T11:45:03Z</dcterms:modified>
</cp:coreProperties>
</file>