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(function(){function g(i){return parseFloat(document.getElementById(i).value)||0}function m(v){return (v&gt;=0?'':'-')+String.fromCharCode(36)+Math.abs(v).toFixed(2)}function tier(t,r1,cap,r2){return Math.min(t,cap)*r1+Math.max(t-cap,0)*r2}function fvf(t,c){if(c==='books')return tier(t,0.153,7500,0.0235);if(c==='cards')return tier(t,0.1325,7500,0.0235);if(c==='bags')return t*(t&gt;2000?0.09:0.15);if(c==='jewelry')return t*(t&gt;5000?0.09:0.15);if(c==='watches')return Math.min(t,1000)*0.15+Math.max(Math.min(t,7500)-1000,0)*0.065+Math.max(t-7500,0)*0.03;if(c==='guitars')return tier(t,0.067,7500,0.0235);return tier(t,0.136,7500,0.0235)}function card(l,v,bg){var d=document.createElement('div');d.style.cssText='background:'+(bg||'#f4f7fb')+';border-radius:12px;padding:12px 14px';var a=document.createElement('div');a.style.cssText='font-size:12px;color:#5b6b7a;font-weight:700;text-transform:uppercase;letter-spacing:.05em';a.textContent=l;var b=document.createElement('div');b.style.cssText='font-size:22px;font-weight:800;color:#101820;margin-top:2px';b.textContent=v;d.appendChild(a);d.appendChild(b);return d}function run(){var p=g('eb-price'),s=g('eb-ship'),t=g('eb-tax'),c=document.getElementById('eb-cat').value,tot=p+s+t;var f;var po=tot&gt;10?0.4:0.3;if(c==='sneakers'&amp;&amp;p&gt;=150){f=tot*0.08;po=0}else{f=fvf(tot,c)}var ad=tot*g('eb-ad')/100;var fees=f+po+ad;var pay=p+s-fees;var prof=pay-g('eb-cost')-g('eb-label');var o=document.getElementById('eb-out');while(o.firstChild)o.removeChild(o.firstChild);o.appendChild(card('Final value fee',m(f)));o.appendChild(card('Per-order fee',m(po)));o.appendChild(card('Ad fee',m(ad)));o.appendChild(card('Total eBay fees',m(fees),'#fff4e5'));o.appendChild(card('Your payout',m(pay),'#e8f6ee'));o.appendChild(card('Profit',m(prof),prof&gt;=0?'#e8f6ee':'#fde8e8'));o.appendChild(card('Fees as % of sale',(p+s?fees/(p+s)*100:0).toFixed(1)+'%'))}['eb-price','eb-ship','eb-tax','eb-cat','eb-ad','eb-cost','eb-label'].forEach(function(i){var e=document.getElementById(i);e.addEventListener('input',run);e.addEventListener('change',run)});run()})();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final value fee is a percentage of the total amount of the sale, which includes the item price, shipping and sales tax. These are the main US rates for sellers without an eBay Store:
Tip: eBay updates its fees from time to time. Always double-check the current rate for your category on eBay’s official selling fees page before pricing big items.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how the fees work out on common sales (most categories, 8% sales tax, no promoted listings):
So on a typical sale, eBay takes roughly 15% of the item price plus shipping. Sales tax is collected by eBay and passed to the state, so it is not part of your payout, but it does increase the fee.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A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7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rahanaislam.com · Free guide by Rahana Islam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rahanaislam.com/ebay-fee-calculator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18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-1371600"/>
            <a:ext cx="4572000" cy="4572000"/>
          </a:xfrm>
          <a:prstGeom prst="ellipse">
            <a:avLst/>
          </a:prstGeom>
          <a:solidFill>
            <a:srgbClr val="16A34A">
              <a:alpha val="15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463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PRESENTATION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080" y="1920240"/>
            <a:ext cx="96012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eBay Fee Calculator 2026: How Much Does eBay Take?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640080" y="4069080"/>
            <a:ext cx="1097280" cy="91440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438912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1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Rahana Islam · Virtual Assistant &amp; E-commerce Specialist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C9D1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article: https://rahanaislam.com/ebay-fee-calculator/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 will learn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188720"/>
            <a:ext cx="1078992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eBay Fee Calculator 2026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eBay Final Value Fees by Category (2026)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Does eBay Take From a Sale? (Examples)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Other eBay Seller Fees to Know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Ways to Lower Your eBay Fees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takeaways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11247120" cy="5029200"/>
          </a:xfrm>
          <a:prstGeom prst="roundRect">
            <a:avLst>
              <a:gd name="adj" fmla="val 2727"/>
            </a:avLst>
          </a:prstGeom>
          <a:solidFill>
            <a:srgbClr val="E8F6E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25880"/>
            <a:ext cx="1078992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eBay categories charge a 13.6% final value fee on the total sale (item + shipping + sales tax) up to $7,500.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eBay also adds a per-order fee: $0.30 for orders of $10 or less, $0.40 for orders over $10.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Books, movies and music cost more (15.3%); trading cards, comics and coins cost a little less (13.25%).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a $100 item with $10 shipping, eBay takes about $16.56 before ads.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Promoted listings, below-standard performance and extra listings can add to your fees.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eBay Fee Calculator 2026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(function(){function g(i){return parseFloat(document.getElementById(i).value)||0}function m(v){return (v&gt;=0?'':'-')+String.fromCharCode(36)+Math.ab…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eBay Final Value Fees by Category (2026)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categories: 13.6% up to $7,500, then 2.35%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Books &amp; Magazines, Movies &amp; TV, Music (not vinyl): 15.3% up to $7,500, then 2.35%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Trading cards, collectible card games, comics, coins &amp; paper money: 13.25% up to $7,500, then 2.35%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Women’s Bags &amp; Handbags: 15% up to $2,000; 9% if over $2,000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Jewelry: 15% up to $5,000; 9% if over $5,000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Watches: 15% up to $1,000; 6.5% from $1,000 to $7,500; 3% above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Guitars &amp; Basses: 6.7% up to $7,500, then 2.35%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Athletic shoes: 8% at $150 or more (no per-order fee); 13.6% under $150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Does eBay Take From a Sale? (Examples)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$100 item + $10 shipping: $93.44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$50 trading card + $5 shipping: $46.73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$15 book + $4 shipping: $15.46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$8 item + free shipping: $6.52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Other eBay Seller Fees to Know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Insertion (listing) fees: you get 250 free listings a month (more with an eBay Store). After that, each listing costs $0.35, even if it doesn’t sell.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Promoted listings: the ad rate you choose is charged on the total sale when a buyer clicks your ad and buys within 30 days. See my guide: are eBay …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Below Standard surcharge: if your seller level drops to Below Standard, eBay adds an extra 6% to your final value fees (7% after four months in a r…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“Not as described” surcharge: a very high rate of item-not-as-described returns can add an extra 5% in affected categories.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upgrades: features like subtitles or bold titles cost extra per listing.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Ways to Lower Your eBay Fees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Price shipping carefully. Fees apply to shipping too, so avoid overcharging and use cheap labels.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your seller level healthy. Fast shipping, tracking and few defects avoid the Below Standard surcharge.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smart ad rates. Use a rate below your break-even, not the suggested rate by default.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Consider an eBay Store if you list a lot; it gives more free listings and lower rates in some categories.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 within free listings. End stale listings and refresh only items with demand.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Bundle items to save on per-order fees and shipping.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 every fee. Use the calculator above before pricing so you always know your real profit. My eBay store management checklist covers the daily r…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280160"/>
            <a:ext cx="1097280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eBay fees are simple once you know the formula: a percentage of the total sale plus a small per-order fee, with extra costs only for ads, extra listings or poor performance. Use the eBay fee calculator above before you set a price, and you will always know your real profit on every sale.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18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8288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Want the full guide?</a:t>
            </a:r>
            <a:endParaRPr lang="en-US" sz="3600" dirty="0"/>
          </a:p>
        </p:txBody>
      </p:sp>
      <p:sp>
        <p:nvSpPr>
          <p:cNvPr id="3" name="Text 1">
            <a:hlinkClick r:id="rId1" tooltip=""/>
          </p:cNvPr>
          <p:cNvSpPr/>
          <p:nvPr/>
        </p:nvSpPr>
        <p:spPr>
          <a:xfrm>
            <a:off x="640080" y="27432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u="sng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https://rahanaislam.com/ebay-fee-calculator/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640080" y="384048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1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to use for learning and teaching with credit to Rahana Islam (rahanaislam.com).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C9D1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 help with your online store? rahanaislam.com/contact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rahanaislam.com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eBay Fee Calculator 2026: How Much Does eBay Take?</dc:title>
  <dc:subject>PptxGenJS Presentation</dc:subject>
  <dc:creator>Rahana Islam</dc:creator>
  <cp:lastModifiedBy>Rahana Islam</cp:lastModifiedBy>
  <cp:revision>1</cp:revision>
  <dcterms:created xsi:type="dcterms:W3CDTF">2026-10-20T08:37:50Z</dcterms:created>
  <dcterms:modified xsi:type="dcterms:W3CDTF">2026-10-20T08:37:50Z</dcterms:modified>
</cp:coreProperties>
</file>