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eBay promoted listings are eBay’s own ads. They put your listings in more visible places in search results and on other listing pages, so more buyers see them. You choose which listings to promote and how much you are willing to pay.
There are two main campaign strategies: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campaigns: you set an ad rate, for example 5%. When an attributed sale happens, eBay charges that percentage of the sale on top of your normal selling fees. eBay suggests a rate for each listing, and suggested rates are often higher in competitive categories.
Priority campaigns: you set a daily budget and bids. You pay when buyers click your ad, whether they buy or not. This can bring fast visibility, but you need to watch cost per sale closely.
Always check your ad fees in Seller Hub under Advertising. That is the only number that matters for your store. eBay explains the details on its promoted listings help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January 13, 2026, on eBay.com and eBay Canada, eBay attributes a general-campaign sale when a buyer purchases the promoted item and any buyer clicked that item’s ad in the last 30 days. Before, the buyer usually had to click the ad themselves.
In practice, more of your sales can now count as “promoted” and carry an ad fee, even when the buyer found you organically. Priority campaigns are not affected by this change.
Tip: After the change, compare your total ad fees per month with the months before. If fees rose but sales did not, lower your ad rates or promote fewer listings.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 worth it when the extra sales are bigger than the ad fees. The fastest way to check is margin math:
Item A can easily afford promotion. Item B loses half its profit, so promoting it only makes sense if it really increases sales.
Promote when:
Skip or lower the rate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routine I run for an eBay client every week. It takes about 15 minutes:
I combine it with the full eBay store management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ebay-promoted-listing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eBay Promoted Listings: Are They Worth It in 2026? (Costs &amp; Strategy)</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https://rahanaislam.com/ebay-promoted-listings/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Are eBay Promoted Listings?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Much Do eBay Promoted Listings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The 2026 Attribution Change (Why Fees May Rise)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Are eBay Promoted Listings Worth It?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Set the Right Ad Rate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My Weekly Promoted Listings Routine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Free Ways to Get More eBay Sales First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eBay promoted listings have two main types: general (you pay a percentage only when an item sells) and priority (you pay for clicks, with a daily budget).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Since January 13, 2026, a US general-campaign sale is attributed if any buyer clicked the ad in the last 30 days, so more of your sales may carry an ad fee.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Work out your break-even ad rate before promoting: profit before ads ÷ sale price.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Test a small group of listings for 2–4 weeks before promoting your whole store.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Promoted listings work best on listings that already have strong titles, photos and item specifics.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Are eBay Promoted Listings?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How you pay: Per click, within a daily budget you set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Risk: Higher: you pay for clicks that don’t buy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Placement: Can win the top ad slot in search results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Best for: Higher-margin items in competitive categories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 eBay Promoted Listings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General campaigns: you set an ad rate, for example 5%.</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Priority campaigns: you set a daily budget and bids.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Always check your ad fees in Seller Hub under Advertising.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The 2026 Attribution Change (Why Fees May Rise)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From January 13, 2026, on eBay.com and eBay Canada, eBay attributes a general-campaign sale when a buyer purchases the promoted item and any buyer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practice, more of your sales can now count as “promoted” and carry an ad fee, even when the buyer found you organically.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After the change, compare your total ad fees per month with the months before.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Are eBay Promoted Listings Worth 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Sale price: $25</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Item cost + eBay fees + shipping: $21</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Profit before ads: $4 (16%)</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Ad fee at 8%: $2.00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Profit after ads: $2.00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Your margin is healthy (roughly 30% or more before ads).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The category is competitive and your listing is not showing on page one.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The listing already has good photos, a keyword-rich title and full item specifics.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Set the Right Ad Rate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Find your break-even rate: profit before ads ÷ sale price. For Item A above: $30 ÷ $60 = 50%. Never go near this number.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Pick a target rate well below break-even, often around eBay’s suggested rate or a little under 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Test small: promote 5–10 listings for 2–4 weeks.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Compare views, sales and ad fees with similar unpromoted listings.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Adjust: raise rates on winners with good margins, lower or stop the rest.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My Weekly Promoted Listings Routine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the Advertising dashboard: ad fees, attributed sales and return on ad spend.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Find promoted listings with many clicks but no sales, and improve the photos, title or price.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Lower rates on low-margin items, or remove them from campaigns.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new listings with healthy margins to the general campaign.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Send offers to watchers. This is free and often converts better than ads.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Free Ways to Get More eBay Sales First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all 80 title characters with the words buyers search for.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Fill in every item specific. eBay uses them for search filters.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clear photos on a plain background, with the main photo cropped close.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Send offers to watchers and use markdown sales.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Ship on time and upload tracking the same day to protect your seller level.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Sell on more than one channel, for example eBay and Whatnot.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eBay promoted listings can grow your sales, but only when the ad rate fits your margins. Know your break-even rate, test small, watch your ad fees after the 2026 attribution change and fix your listings first. With a short weekly review, promoted listings become a profit tool instead of a hidden cost.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https://rahanaislam.com/ebay-promoted-listings/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eBay Promoted Listings: Are They Worth It in 2026? (Costs &amp; Strategy)</dc:title>
  <dc:subject>PptxGenJS Presentation</dc:subject>
  <dc:creator>Rahana Islam</dc:creator>
  <cp:lastModifiedBy>Rahana Islam</cp:lastModifiedBy>
  <cp:revision>1</cp:revision>
  <dcterms:created xsi:type="dcterms:W3CDTF">2026-10-20T01:03:21Z</dcterms:created>
  <dcterms:modified xsi:type="dcterms:W3CDTF">2026-10-20T01:03:21Z</dcterms:modified>
</cp:coreProperties>
</file>