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set these in business policies in your account and apply them to listings.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 returns” policy only covers buyers who simply change their mind. If an item doesn’t arrive or is not as described (wrong item, damaged, missing parts, different condition), the buyer is protected by eBay’s Money Back Guarantee and you are expected to resolve it, usually including return shipping. Accurate listings and item specifics are your best 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Buying return labels through eBay keeps tracking in the system and protects you if a buyer claims they sent the item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a Top Rated seller, listings with same or 1-business-day handling and 30-day or longer free returns can earn the Top Rated Plus seal and a 10% discount on final value fees. Learn the requirements in my guide to eBay seller levels, and check the savings in the eBay fee calculator.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Seller Hub you can create return preferences and rules, for example automatically accepting returns under a certain value, or refunding without a return for cheap items where return shipping would cost more than the item. This saves time and keeps buyers happy.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ebay-returns-policy-for-sellers/"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eBay Returns Policy for Sellers: Options, Rules &amp; Best Settings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https://rahanaislam.com/ebay-returns-policy-for-sellers/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eBay Return Policy Options for Sellers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“No Returns” and the eBay Money Back Guarantee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Who Pays for Return Shipping?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Free Returns and Top Rated Plus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Handle an eBay Return Step by Step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Automate With Return Rules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Which Return Policy Should You Choose?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You can choose no returns, or accept returns within 30 or 60 days.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You decide whether the buyer or seller pays return shipping for “changed my mind” returns.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Even with “No returns”, eBay’s Money Back Guarantee means you must handle returns for items not as described.</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Free 30-day returns (plus 1-day handling) qualify your listings for Top Rated Plus and its 10% fee discount if you are a Top Rated seller.</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Use return rules in Seller Hub to automate decisions and save time.</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eBay Return Policy Options for Sellers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Accept returns?: No returns, or returns accepted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Return window: 30 days or 60 days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Who pays return shipping: Buyer pays or seller pays (free returns)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Refund method: Money back, or money back / replacement / exchange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International returns: Same choices, set separately</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“No Returns” and the eBay Money Back Guarantee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“No returns” policy only covers buyers who simply change their mind.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Who Pays for Return Shipping?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Buyer changed their mind: Whatever your policy says (buyer or seller)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Item not as described / damaged: Seller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Item didn’t arrive: Seller (refund under the Money Back Guarantee)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Free Returns and Top Rated Plus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you are a Top Rated seller, listings with same or 1-business-day handling and 30-day or longer free returns can earn the Top Rated Plus seal and…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Handle an eBay Return Step by Step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Open the request in Seller Hub → Orders → Returns.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Read the reason and photos, then choose: accept, offer a partial refund, or send a message.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Provide a return label (eBay can generate one).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When the item arrives, inspect it and issue the refund promptly. eBay expects refunds soon after you receive the item.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If the item came back used or damaged, check whether you can deduct part of the refund under eBay’s rules.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Automate With Return Rules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Seller Hub you can create return preferences and rules, for example automatically accepting returns under a certain value, or refunding without …</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Which Return Policy Should You Choose?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Most sellers: 30-day returns, buyer pays return shipping, a solid balance of trust and cost.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Top Rated sellers chasing the 10% discount: 30-day free returns with 1-day handling.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Used, vintage or one-of-a-kind items: some sellers choose no returns, but accurate descriptions are essential because not-as-described returns stil…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smart eBay returns policy builds buyer trust without draining your profit. Choose a clear window, decide who pays return shipping, remember the Money Back Guarantee always applies to not-as-described items, and use return rules to save time. If you are Top Rated, free 30-day returns can even lower your fees.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https://rahanaislam.com/ebay-returns-policy-for-sellers/</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eBay Returns Policy for Sellers: Options, Rules &amp; Best Settings (2026)</dc:title>
  <dc:subject>PptxGenJS Presentation</dc:subject>
  <dc:creator>Rahana Islam</dc:creator>
  <cp:lastModifiedBy>Rahana Islam</cp:lastModifiedBy>
  <cp:revision>1</cp:revision>
  <dcterms:created xsi:type="dcterms:W3CDTF">2026-10-21T11:44:51Z</dcterms:created>
  <dcterms:modified xsi:type="dcterms:W3CDTF">2026-10-21T11:44:51Z</dcterms:modified>
</cp:coreProperties>
</file>