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your current level and metrics anytime in your Seller Dashboard (Seller Hub →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Most problems come from two things: items arriving late and buyers opening cases you don’t resolve. Fast handling with tracking and quick replies to every problem protect your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how much that discount saves you with my eBay fee calculator.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full eBay store management checklist covers daily, weekly and monthly tasks.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ebay-seller-levels/"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eBay Seller Levels Explained: Top Rated, Above Standard &amp; Below Standard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https://rahanaislam.com/ebay-seller-levels/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Are eBay Seller Levels?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eBay Seller Level Requirements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Top Rated and Top Rated Plus Benefits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Happens If You’re Below Standard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Improve Your eBay Seller Level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 Simple Daily Routine That Protects Your Level</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eBay evaluates seller levels on the 20th of every month; Top Rated upgrades start on the 1st of the next month.</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Above Standard needs a transaction defect rate up to 2% and cases closed without seller resolution of no more than 2 or 0.3%.</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Top Rated also needs a defect rate of 0.5% or less, late shipments of no more than 5 or 3%, 95% valid tracking, and 100 transactions plus $1,000 in US sales over 12 months.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Top Rated Plus listings (1-day handling and 30-day free returns) get a 10% final value fee discount.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Below Standard sellers can face lower search placement, fund holds and higher final value fees.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Are eBay Seller Levels?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Top Rated: You meet eBay’s highest standards and get extra benefits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Above Standard: You meet eBay’s minimum standards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Below Standard: You do not meet the minimum standards and face restrictions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eBay Seller Level Requirements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Transaction defect rate: 0.5% or less, from no more than 3 buyers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Cases closed without seller resolution: No more than 2, or 0.3%</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Late shipment rate: No more than 5, or 3%</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Tracking uploaded on time and validated: At least 95%</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Sales history: 100 transactions and $1,000 with US buyers in 12 months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Account age: At least 90 days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Top Rated and Top Rated Plus Benefits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Top Rated sellers get better standing in eBay’s eyes and access to Top Rated Plus on qualifying listings.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Top Rated Plus listings need same-day or 1-business-day handling and 30-day or longer free returns.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They show the Top Rated Plus seal and get a 10% discount on final value fees (the per-order fee is not discounted).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Happens If You’re Below Standard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Lower placement in eBay search results.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Possible selling limits and holds on order funds.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No access to Promoted Listings.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Higher final value fees from the 1st of the following month.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After a long period, possible store downgrades and selling restrictions.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Improve Your eBay Seller Level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Ship on time and set a handling time you can always meet.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Upload valid tracking within your handling time, ideally by buying labels through eBay.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Resolve every problem before a buyer opens a case, offering a refund or replacement quickly.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Avoid seller cancellations by keeping stock counts accurate across channels.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Describe items accurately with complete item specifics and clear photos.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Check Seller Dashboard weekly so you see problems before the 20th.</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 Simple Daily Routine That Protects Your Level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Ship all paid orders within handling time and upload tracking.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Answer buyer messages within 24 hours.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Open the Requests and disputes area and resolve anything new.</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for late deliveries and contact buyers proactively.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Your eBay seller level is a direct result of fast shipping, valid tracking and solving buyer problems before they become cases. Watch Seller Dashboard every week, fix issues before the 20th, and aim for Top Rated Plus listings to cut your fees by 10%.</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https://rahanaislam.com/ebay-seller-levels/</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eBay Seller Levels Explained: Top Rated, Above Standard &amp; Below Standard (2026)</dc:title>
  <dc:subject>PptxGenJS Presentation</dc:subject>
  <dc:creator>Rahana Islam</dc:creator>
  <cp:lastModifiedBy>Rahana Islam</cp:lastModifiedBy>
  <cp:revision>1</cp:revision>
  <dcterms:created xsi:type="dcterms:W3CDTF">2026-10-20T19:25:08Z</dcterms:created>
  <dcterms:modified xsi:type="dcterms:W3CDTF">2026-10-20T19:25:08Z</dcterms:modified>
</cp:coreProperties>
</file>