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ecommerce virtual assistant is a remote professional who specialises in online store operations. While a general VA might handle emails and scheduling, an ecommerce virtual assistant understands seller platforms such as Amazon Seller Central, Walmart Seller Center, eBay Seller Hub, Shopify and WooCommerce. They know how listings are structured, how orders flow and which metrics marketplaces use to judge sellers.
Most e-commerce VAs work part-time or on a monthly retainer, which makes them a cost-effective alternative to hiring a full-time operations employee.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listing is your shop window. An ecommerce virtual assistant writes clear, keyword-rich titles, bullet points and descriptions within each marketplace’s rules, fills in item specifics so products appear in filtered searches, uploads images supplied by your brand and sets up variations such as size and colour correctly. They also fix suppressed or inactive listings, which is one of the most common hidden causes of lost sales.
Overselling an out-of-stock product leads to cancellations, and cancellations hurt your account health. A VA keeps stock levels synchronised across channels, applies price changes based on your rules, flags low-stock items for reordering and coordinates with suppliers or your warehouse when needed.
Every order needs to be confirmed, fulfilled and tracked on time. Depending on your setup, your VA can process orders, send them to a supplier or fulfilment partner, upload tracking numbers, monitor late shipments and handle cancellations according to marketplace policy.
Marketplaces expect fast, professional replies. A VA answers pre-sale questions, provides order updates, handles returns and refunds, resolves delivery problems and follows up on negative feedback politely. Using saved replies and clear guidelines keeps every answer consistent with your brand voice.
Amazon, Walmart and eBay all track seller performance using metrics such as late shipment rate, cancellation rate, valid tracking rate, response time and policy compliance. A VA checks these dashboards regularly and alerts you to warning signs before they turn into restrictions.
Data from three marketplaces is hard to read at a glance. A VA can compile a weekly or monthly report covering sales by channel, best and worst sellers, stock levels, returns and customer issues, so you can make decisions quickly.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work is similar on every platform, but the details differ. An experienced VA adapts to each marketplace’s rules and priorities.
Marketplace policies change regularly. Always check the latest requirements in each seller help centre.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business is different, but a well-run day usually follows a predictable rhythm: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New to working with a VA? Read 7 Signs You Need a Virtual Assistant and How to Onboard a Virtual Assistant for a step-by-step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cost of an ecommerce virtual assistant depends on experience, the platforms you sell on and how many hours you need. As a general guide:
Many sellers start with a fixed package or 10 to 20 hours per week, then move to a monthly retainer once the ecommerce virtual assistant knows their products and processes.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Always check reviews and ask for examples of similar stores the ecommerce virtual assistant has supported.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Marketplace rules change often, so keep official resources handy: Amazon seller policies, the Walmart Marketplace Learn centre and the eBay seller help pages.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Prefer to see who you would be working with? Here is a quick one-minute introduction to how I support online businesses as a remote virtual assistant.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rahanaislam.com/ecommerce-virtual-assistant-amazon-walmart-ebay/"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Ecommerce Virtual Assistant: 6 Powerful Ways They Help Amazon, Walmart &amp; eBay Sellers Succeed</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https://rahanaislam.com/ecommerce-virtual-assistant-amazon-walmart-ebay/</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Is an E-commerce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Core Tasks an E-commerce VA Handles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Amazon vs Walmart vs eBay: What Changes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A Typical Day for an E-commerce VA</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Work Safely With a Marketplace VA</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Much Does an Ecommerce Virtual Assistant Cost?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Skills to Look for in an Ecommerce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Hire an Ecommerce Virtual Assistant in 5 Steps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Meet Your Ecommerce Virtual Assistant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An ecommerce virtual assistant handles listings, inventory, orders, customer service, account health and reporting.</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Each marketplace has different rules, so experience with your specific channels matters.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Always give your VA a separate user account with limited permissions, never your main password.</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Is an E-commerce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An ecommerce virtual assistant is a remote professional who specialises in online store operations.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Most e-commerce VAs work part-time or on a monthly retainer, which makes them a cost-effective alternative to hiring a full-time operations employee.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Core Tasks an E-commerce VA Handles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Your listing is your shop window.</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Overselling an out-of-stock product leads to cancellations, and cancellations hurt your account health.</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Every order needs to be confirmed, fulfilled and tracked on time.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Amazon vs Walmart vs eBay: What Changes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Seller dashboard: Seller Hub</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Listing focus: Item specifics and clear photos matter most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Key performance metrics: Transaction defects, late shipments, cases closed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Customer messages: Fast replies improve seller standards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Typical VA tasks: Listings, offers, returns, feedback follow-up</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A Typical Day for an E-commerce VA</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Morning check: review new orders, buyer messages and any account notifications on every channel.</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Orders and tracking: process orders and upload tracking numbers before carrier cut-off times.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Customer service: answer questions, approve returns and resolve delivery issues.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Inventory and prices: update stock levels and apply any planned price changes.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Project work: improve listings, upload new products or work on SEO.</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End-of-day update: send a short summary of completed work and anything that needs your decision.</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Work Safely With a Marketplace VA</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Use user permissions, not your password. Amazon, Walmart, eBay, Shopify and WooCommerce all let you add users with limited access. This protects yo…</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Turn on two-factor authentication for every seller account.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Document your rules. Pricing rules, return policy, refund limits and message templates make decisions faster and more consistent.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Agree on a reporting rhythm. A short daily or weekly update keeps you informed without micromanaging.</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Start with a trial. A two to four week trial with clear tasks shows you quality and communication before you commit.</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Much Does an Ecommerce Virtual Assistant Cost?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Entry-level ecommerce virtual assistant: around $5 to $8 per hour for data entry, simple listings and order updates.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Experienced ecommerce virtual assistant: around $7 to $15 per hour for multi-channel operations, listing optimisation and account health monitoring.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Specialist or agency: $20 per hour and above for advanced advertising, brand management or full account management.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Skills to Look for in an Ecommerce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Platform experience: hands-on work in Amazon Seller Central, Walmart Seller Center, eBay Seller Hub, Shopify or WooCommerce.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Attention to detail: a single wrong price or SKU can cause losses or cancellations.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Clear written English: essential for buyer messages, listings and case logs with seller support.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Spreadsheet skills: inventory files, bulk uploads and reports usually live in Excel or Google Sheets.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Policy awareness: a good ecommerce virtual assistant knows marketplace rules and keeps your account compliant.</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Hire an Ecommerce Virtual Assistant in 5 Steps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List your tasks by marketplace and estimate weekly hours.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Write a short job description naming your platforms and tools.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Shortlist candidates with proven marketplace experience and strong reviews.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Run a paid test task, such as updating 10 listings or answering sample buyer messages.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Start with a trial period, then scale hours as quality is proven.</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Meet Your Ecommerce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Prefer to see who you would be working with? Here is a quick one-minute introduction to how I support online businesses as a remote virtual assistant.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An ecommerce virtual assistant keeps your stores accurate, your customers happy and your account health strong, while you focus on sourcing, marketing and growth. Start with the daily essentials, document your processes and expand the role as trust builds.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https://rahanaislam.com/ecommerce-virtual-assistant-amazon-walmart-ebay/</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Ecommerce Virtual Assistant: 6 Powerful Ways They Help Amazon, Walmart &amp; eBay Sellers Succeed</dc:title>
  <dc:subject>PptxGenJS Presentation</dc:subject>
  <dc:creator>Rahana Islam</dc:creator>
  <cp:lastModifiedBy>Rahana Islam</cp:lastModifiedBy>
  <cp:revision>1</cp:revision>
  <dcterms:created xsi:type="dcterms:W3CDTF">2026-10-20T01:05:52Z</dcterms:created>
  <dcterms:modified xsi:type="dcterms:W3CDTF">2026-10-20T01:05:52Z</dcterms:modified>
</cp:coreProperties>
</file>