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preparation saves hours of back-and-forth later. Before your VA starts, decide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a short video call to introduce your business and goals. Then set up access the safe way:
Turn on two-factor authentication for your own accounts and keep a simple list of what access you have given. That makes it easy to review or remove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don’t just tell. Record a short screen video while you complete each task yourself and explain why you do each step. Free tools such as Loom or your computer’s built-in screen recorder work well. Keep each video under ten minutes and focused on one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your VA to write a standard operating procedure (SOP) for each task based on your videos. A good SOP includes the goal, the tools needed, numbered steps, screenshots and what to do when something unusual happens. Writing the SOP confirms that your VA understood the process, and it gives your business documentation that survives holidays, sick days and future hires.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your VA complete the tasks on their own while you review the results. Give specific, kind feedback, for example “Please add the order number to every customer reply” rather than “Be more careful”. Update the SOPs with anything that was unclear. Small mistakes in the first week are normal and are the fastest way for a VA to learn your preferences.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 on a short end-of-day or end-of-week update with three parts: what was completed, what is in progress and any questions or blockers. Finish the week with a 15-minute call to review what went well, what to improve and which tasks to add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sure yet whether you need help? Read 7 Signs You Need a Virtual Assistant. Selling on marketplaces? See what an e-commerce VA does for Amazon, Walmart and eBay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virtual assistant onboarding is not paperwork; it is the fastest way to get value from your new hire. When you onboard a virtual assistant properly, they understand your goals, your customers and your standards from day one. That means fewer mistakes, fewer questions and faster results.
Research on employee onboarding consistently links structured onboarding to better retention and productivity. SHRM’s guide to employee onboarding is a helpful read, and the same principles apply when you onboard a virtual assistant remotely.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not need every tool on day one. Pick one tool for each job and keep your virtual assistant onboarding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 onboard a virtual assistant, review progress at the end of week one and again after 30 days. Useful measures include:
If these measures improve, your virtual assistant onboarding is working. If not, revisit your instructions and training videos before adding new tasks.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 to see who you would be working with? Here is a quick one-minute introduction to how I support online businesses as a remote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rahanaislam.com/how-to-onboard-a-virtual-assistant/"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Onboard a Virtual Assistant: Easy 10-Step First-Week Checklist (Proven 2026 Guide)</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https://rahanaislam.com/how-to-onboard-a-virtual-assistant/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Before Day One: Prepare the Basics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Day 1: Welcome, Tools and Secure Access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Day 2: Show the First Tasks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Day 3: Turn Videos Into SOPs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Day 4: Independent Work With Review</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Day 5: Reporting Routine and Feedback</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Onboarding Mistakes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Your First-Week Checklist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Why Virtual Assistant Onboarding Matters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Tools That Make It Easy to Onboard a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Measure Virtual Assistant Onboarding Success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Meet the Virtual Assistant Behind This Checklist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Prepare tasks, tools and access before day one.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Train with short screen recordings, then turn them into written SOPs.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Give separate, limited user accounts and use a password manager.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Agree on a simple daily or weekly reporting routine.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Before Day One: Prepare the Basics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Three to five starter tasks. Pick recurring, rule-based work such as answering customer emails, updating inventory or uploading products.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One communication channel (email, Slack or WhatsApp) and one task tool (Trello, Asana, ClickUp or a shared Google Sheet).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Working hours and response times, especially if you are in different time zones.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short welcome document covering your business, brand voice, main products, key contacts and what success looks like.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Day 1: Welcome, Tools and Secure Access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WordPress / WooCommerce: Create a new user with the Editor or Shop Manager role, not Administrator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Shopify: Add a staff account and tick only the sections they need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Amazon Seller Central: Use User Permissions to invite a secondary user with limited rights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Walmart Seller Center / eBay: Add a user with role-based permissions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Google Workspace: Share specific folders or files rather than your whole Drive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Other tools: Share logins through a password manager instead of email or chat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Day 2: Show the First Tasks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Show, don’t just tell.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Day 3: Turn Videos Into SOPs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Ask your VA to write a standard operating procedure (SOP) for each task based on your videos.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Day 4: Independent Work With Review</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Let your VA complete the tasks on their own while you review the results.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Day 5: Reporting Routine and Feedback</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Agree on a short end-of-day or end-of-week update with three parts: what was completed, what is in progress and any questions or blockers.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Onboarding Mistakes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Handing over everything at once. Add responsibilities gradually as quality is proven.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Vague instructions. “Update the listings” is unclear. “Update prices on these 20 SKUs using this sheet by Friday” is clear.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Sharing your main password. Always create separate user accounts where the platform allows 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No feedback. Silence is not the same as approval. Regular, specific feedback speeds up learning.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No documentation. Without SOPs, knowledge lives only in someone’s head.</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Your First-Week Checklist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Not sure yet whether you need help? Read 7 Signs You Need a Virtual Assistant.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Why Virtual Assistant Onboarding Matters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Good virtual assistant onboarding is not paperwork; it is the fastest way to get value from your new hire.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Research on employee onboarding consistently links structured onboarding to better retention and productivity.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Tools That Make It Easy to Onboard a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Screen recording: Loom or your built-in screen recorder for quick training videos.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Task management: Trello, Asana or ClickUp to track tasks and deadlines.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Communication: Slack, WhatsApp or email for daily updates.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Password manager: share logins securely when a separate user account is not possible. CISA’s password guidance explains why this matters.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Shared documents: Google Docs or Notion for SOPs and your welcome document.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Measure Virtual Assistant Onboarding Success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Tasks completed on time and without correction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response times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Number of questions per task (this should drop each week)</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SOPs written and kept up to date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Your own hours saved each week</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Meet the Virtual Assistant Behind This Checklist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Prefer to see who you would be working with? Here is a quick one-minute introduction to how I support online businesses as a remote virtual assistant.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structured first week turns a new virtual assistant into a reliable team member much faster. Prepare the basics, train with videos, document everything in SOPs, give secure access and agree on how you will communicate. The time you invest now will pay you back every week after.</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https://rahanaislam.com/how-to-onboard-a-virtual-assistant/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Onboard a Virtual Assistant: Easy 10-Step First-Week Checklist (Proven 2026 Guide)</dc:title>
  <dc:subject>PptxGenJS Presentation</dc:subject>
  <dc:creator>Rahana Islam</dc:creator>
  <cp:lastModifiedBy>Rahana Islam</cp:lastModifiedBy>
  <cp:revision>1</cp:revision>
  <dcterms:created xsi:type="dcterms:W3CDTF">2026-10-20T01:05:47Z</dcterms:created>
  <dcterms:modified xsi:type="dcterms:W3CDTF">2026-10-20T01:05:47Z</dcterms:modified>
</cp:coreProperties>
</file>