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Amazon allows residents of Bangladesh to register through Seller Central for international marketplaces. What Bangladesh does not have is its own Amazon marketplace, so you are not selling to Bangladeshi customers. You are running an online business that sells to customers abroad, most often on Amazon.com (US), Amazon UK, Amazon UAE or Amazon Europe.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successful Bangladeshi sellers started as VAs, learned how real stores operate with other people’s money, then launched their own products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Amazon also runs identity verification, which often includes a short video call where you show your original documents.
Tip: Every detail must match exactly: the name on your passport, card, statement and payout account. Mismatches are the number one reason Bangladeshi applications get rejected or delayed.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Amazon pays sellers only to bank accounts in a limited set of supported countries and currencies, and Bangladesh (BDT) is not one of them. That is why Bangladeshi sellers usually open an account with a payment receiving service that provides a foreign-currency receiving account, such as Payoneer or WorldFirst. Amazon pays into that account, and you then withdraw to your Bangladeshi bank account.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Shipping single orders from Bangladesh to US or UK customers is slow and expensive, and Amazon expects fast delivery. That is why most Bangladeshi sellers use Fulfillment by Amazon (FBA): your supplier ships stock directly to Amazon’s warehouses (often through a prep center), and Amazon handles delivery, returns and customer service.
Learn the differences in my guide to Amazon FBA vs FBM, and make sure every unit is labeled correctly with an FNSKU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Calculate profit after every fee before you order inventory. Many first products fail because fees and ads were not included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don’t have money for inventory, working as an Amazon VA is one of the best paths in Bangladesh. You learn listings, FBA shipments, reports and customer service on real stores, and you are paid in dollars while you learn. See what the job involves in 15 Amazon virtual assistant tasks, and why foreign sellers hire from here in hiring a Bangladeshi virtual assistant.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rahanaislam.com/how-to-sell-on-amazon-from-bangladesh/"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How to Sell on Amazon from Bangladesh: Complete Guide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https://rahanaislam.com/how-to-sell-on-amazon-from-bangladesh/</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Can You Sell on Amazon from Bangladesh?</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Two Ways to Earn with Amazon from Bangladesh</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What You Need to Register as an Amazon Seller from Bangladesh</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How Bangladeshi Sellers Get Paid by Amazon</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FBA vs FBM When You Live in Bangladesh</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How to Start Selling on Amazon from Bangladesh: Step by Step</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How Much Does It Cost to Start?</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Common Mistakes Bangladeshi Sellers Make</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No Capital Yet? Start as an Amazon Virtual Assistant</a:t>
            </a:r>
            <a:endParaRPr lang="en-US" sz="16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Bangladesh is eligible for Amazon seller registration, but there is no Amazon marketplace in Bangladesh. You sell to customers in the US, UK, UAE, Europe and other marketplaces.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You need a passport or NID, an internationally chargeable credit card, a phone number and a payout account Amazon supports.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Amazon does not pay out in BDT, so Bangladeshi sellers usually receive money through a receiving-account service such as Payoneer or WorldFirst.</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Most Bangladeshi sellers use FBA: suppliers ship directly to Amazon warehouses abroad.</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No capital yet? Working as an Amazon virtual assistant is a proven way to learn Seller Central and earn in dollars first.</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Can You Sell on Amazon from Bangladesh?</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Yes.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Two Ways to Earn with Amazon from Bangladesh</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What you do: Manage Amazon stores for foreign sellers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Money needed to start: Almost none: a laptop and internet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Risk: Low; you are paid for your time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Skills needed: Seller Central, listings, FBA, customer service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Typical path: Great first step for beginners</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You Need to Register as an Amazon Seller from Bangladesh</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Identity document: a valid passport is the safest choice; Amazon may also accept a national ID depending on the marketplace.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Internationally chargeable credit card: a dual-currency Visa or Mastercard in your name, used to pay Amazon’s fees.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 payout account that can receive Amazon payments (see the next section).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Phone number and email you will keep long term.</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Proof of address, such as a bank or credit card statement, that matches the address you enter.</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Business details if you register as a company, such as a trade license.</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Bangladeshi Sellers Get Paid by Amazon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Check in Seller Central which payout methods are currently accepted for your marketplace before you register.</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Use a service account in your own name that matches your Amazon details.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Keep records of every withdrawal for your bank and for tax purposes.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FBA vs FBM When You Live in Bangladesh</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Shipping single orders from Bangladesh to US or UK customers is slow and expensive, and Amazon expects fast delivery.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Learn the differences in my guide to Amazon FBA vs FBM, and make sure every unit is labeled correctly with an FNSKU label.</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Start Selling on Amazon from Bangladesh: Step by Step</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Learn Seller Central first. Free Amazon Seller University videos or VA work help a lot.</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Choose your marketplace, usually Amazon US for the biggest market.</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Research a product with steady demand, manageable competition and good margins after all fees.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Find a supplier and order samples before you buy inventory.</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Register your seller account with matching documents, your card and payout account, then complete verification.</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Create an optimized listing with strong images, title and bullet points. See my Amazon listing optimization checklist.</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Send inventory to FBA through Send to Amazon, with correct labels and packaging.</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Launch with ads and watch your numbers daily.</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Much Does It Cost to Start?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Professional selling plan: About $39.99 per month on Amazon US (Individual plan: $0.99 per item sold)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Referral fees: A percentage of each sale, often 8–15% depending on category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FBA fees: Per-unit fulfillment fee plus monthly storage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Inventory and samples: Your biggest cost, depending on product and order size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Shipping and prep: Freight from the supplier and optional prep-center fees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Tools and ads: Research tools and advertising budget for launch</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Common Mistakes Bangladeshi Sellers Make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Registering with details that don’t match their documents.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Using someone else’s card or payout account.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Opening a second account without Amazon’s approval, which breaks Amazon policy.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Choosing products with tiny margins after FBA fees.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Skipping product samples and quality checks.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Ignoring Account Health warnings until it is too late.</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No Capital Yet? Start as an Amazon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If you don’t have money for inventory, working as an Amazon VA is one of the best paths in Bangladesh.</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Selling on Amazon from Bangladesh is absolutely possible. You register with matching documents, receive payouts through a supported receiving account, and use FBA to reach customers in the US, UK and beyond. If you are not ready to invest in inventory yet, start as an Amazon VA, learn Seller Central on real stores, and build toward your own brand.</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https://rahanaislam.com/how-to-sell-on-amazon-from-bangladesh/</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Sell on Amazon from Bangladesh: Complete Guide (2026)</dc:title>
  <dc:subject>PptxGenJS Presentation</dc:subject>
  <dc:creator>Rahana Islam</dc:creator>
  <cp:lastModifiedBy>Rahana Islam</cp:lastModifiedBy>
  <cp:revision>1</cp:revision>
  <dcterms:created xsi:type="dcterms:W3CDTF">2026-10-20T14:52:53Z</dcterms:created>
  <dcterms:modified xsi:type="dcterms:W3CDTF">2026-10-20T14:52:53Z</dcterms:modified>
</cp:coreProperties>
</file>