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Whatnot is a live shopping marketplace. Sellers go live on video, show products and sell them through quick auctions, fixed-price Buy It Now items and giveaways. Buyers watch, chat, bid and pay inside the app, and the seller ships the orders after the show.
The live format rewards personality and speed. A good show feels like an event: buyers come back for your regular time slot, follow you for giveaways and buy items they would never search for on a normal marketplace.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Whatnot works best if you:
Many sellers add Whatnot as an extra channel next to eBay, Amazon or Shopify. That is how my client uses it: the same stock is sold across several channels, and quantities are kept in sync.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Download the Whatnot app or open the website, create an account and apply to sell from your profile. Whatnot asks about what you sell, your experience and where you sell today. Linking existing seller profiles (for example eBay or Instagram) and showing real inventory helps your application.
Approval can take some time, so use the waiting period to watch shows in your category. Note how top sellers open their shows, run giveaways and talk about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approved, you manage everything in Seller Hub. Before listing anything, set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Seller Hub, open Create Listing. You will add photos or video, choose a category, write a title and description, and set the price and shipping profile.
Useful options on the listing form:
Write titles the way buyers search (brand, item, size, colour), and use a clean main photo. If you sell the same items elsewhere, keep your titles and stock numbers consistent across channels.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Schedule your show a few days ahead so followers can save it. Give it a clear title, a bold thumbnail and a description of what you will sell.
Before going live, prepare a simple run sheet: the order of products, starting bids, Buy It Now prices and when you will run giveaways. Add your products to the show in advance so you can pull them up quickly while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show, print shipping labels from Seller Hub, pack each order carefully and ship as quickly as possible. Buyers see your rating and average ship time, so fast shipping directly helps future sales. Reply to any buyer messages within a day and solve problems politely.
A simple packing checklist helps: match each label to the order, add a thank-you note, and photograph high-value items before sealing the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You can list items as Buy It Now in the Whatnot marketplace and accept offers without hosting a show. However, live shows are where most sales happen, so treat non-live listings as a supplement rather than your main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Whatnot has no listing fees and no monthly subscription. Instead, it takes a commission on each sale (commonly around 8%, lower in some categories) plus a payment processing fee of about 2.9% + $0.30 per order. Altogether that is roughly 10 to 11% of the sale price.
Fees can change and vary by category, so always check the current numbers in Seller Hub before pricing your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go live several times a week, the work around the show (listings, thumbnails, chat, shipping and messages) can take longer than the show itself. A Whatnot virtual assistant can prepare listings before each show, moderate chat while you are live and handle shipping and buyer messages afterwards, so you can focus on selling.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rahanaislam.com/how-to-sell-on-whatnot/"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How to Sell on Whatnot for Beginners: Step-by-Step Guide</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https://rahanaislam.com/how-to-sell-on-whatnot/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Whatnot and How Does It Work?</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Is Whatnot Right for You?</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1: Apply to Become a Seller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2: Set Up Seller Hub</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3: Create Your First Listings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4: Plan Your First Live Show</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5: Go Live and Sell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6: Pack and Ship Fast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Can You Sell on Whatnot Without Going Live?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Whatnot Fees for Sellers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10 Whatnot Seller Tips for Beginners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When to Get a Whatnot Assistant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Whatnot sellers sell mainly through live shows, but you can also list Buy It Now items in the marketplace.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Set up payouts, shipping profiles and a few strong listings before your first show.</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Plan every show with a run sheet, a clear thumbnail and a giveaway to grow followers.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Ship fast and reply quickly: ratings and ship time decide how much buyers trust you.</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Whatnot and How Does It Work?</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Whatnot is a live shopping marketplace.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live format rewards personality and speed.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Is Whatnot Right for You?</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Sell collectibles, sports products, trading cards, sneakers, fashion, toys or other items people love to talk about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Are comfortable on camera, or have someone who is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Can keep a steady supply of products for regular shows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Can pack and ship orders quickly after each show</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1: Apply to Become a Seller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Download the Whatnot app or open the website, create an account and apply to sell from your profile.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Approval can take some time, so use the waiting period to watch shows in your category.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2: Set Up Seller Hub</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Payouts: connect the bank account where you want to be paid.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Shipping profiles: choose profiles by weight so buyers see the right shipping cost.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Return policy and store details: a clear profile builds trust with new buyers.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Team access: add a moderator or assistant if someone helps you, so you never share your password.</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3: Create Your First Listings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Buy It Now or Auction: fixed price, or let buyers bid during a live show.</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Accept Offers: buyers can make offers in lives and in the marketplace, and you can accept, counter or decline.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Reserve for Live: keeps an item for purchase only inside a show.</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Flash Sale: a short, discounted sale to create urgency.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Hazardous materials: declare items such as fragrances or lithium batteries correctly for shipping.</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4: Plan Your First Live Show</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Schedule your show a few days ahead so followers can save 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Before going live, prepare a simple run sheet: the order of products, starting bids, Buy It Now prices and when you will run giveaways.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5: Go Live and Sell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Start on time and welcome viewers by name.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with a giveaway for followers to build your audience.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the pace up: short auctions keep energy high.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Explain each item: condition, size, why it is special.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a moderator to answer questions in chat, share key info and keep things friendly while you sell.</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6: Pack and Ship Fast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After the show, print shipping labels from Seller Hub, pack each order carefully and ship as quickly as possible.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simple packing checklist helps: match each label to the order, add a thank-you note, and photograph high-value items before sealing the box.</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Can You Sell on Whatnot Without Going Live?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Whatnot Fees for Sellers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Whatnot has no listing fees and no monthly subscription.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Fees can change and vary by category, so always check the current numbers in Seller Hub before pricing your items.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10 Whatnot Seller Tips for Beginners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Go live at the same time every week so buyers know when to find you.</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Start with items you know well and can talk about with confidence.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 giveaways to grow followers, but set a budget.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Prepare listings in a spreadsheet first, then add them in one session.</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 clear, bright photos and show items close up on camera.</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Set realistic shipping profiles by weight.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Ask a friend or assistant to moderate chat.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Ship within a day or two whenever possible.</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When to Get a Whatnot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Once you go live several times a week, the work around the show (listings, thumbnails, chat, shipping and messages) can take longer than the show i…</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Learning how to sell on Whatnot comes down to preparation and consistency. Set up Seller Hub properly, build a handful of strong listings, plan each show with a run sheet and ship quickly after you go offline. Do this every week and your followers, ratings and sales will grow together.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https://rahanaislam.com/how-to-sell-on-whatnot/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Sell on Whatnot for Beginners: Step-by-Step Guide</dc:title>
  <dc:subject>PptxGenJS Presentation</dc:subject>
  <dc:creator>Rahana Islam</dc:creator>
  <cp:lastModifiedBy>Rahana Islam</cp:lastModifiedBy>
  <cp:revision>1</cp:revision>
  <dcterms:created xsi:type="dcterms:W3CDTF">2026-10-20T01:04:28Z</dcterms:created>
  <dcterms:modified xsi:type="dcterms:W3CDTF">2026-10-20T01:04:28Z</dcterms:modified>
</cp:coreProperties>
</file>