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the input in a container, place the icon inside it with absolute positioning and add left padding to the input so the text does not overlap the icon. This works with any icon library or inline SVG and keeps the icon visible even after the visitor starts typing.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cannot change the HTML, add the icon as a background image on the input itself. An inline SVG data URI keeps it lightweight:
This method is ideal for WordPress forms where you can only add custom CSS.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quickest option is to type a symbol directly into the placeholder text:
It needs no CSS, but the icon disappears as soon as the visitor types, and emoji look slightly different on each device.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site already loads Font Awesome, you can use its Unicode value in the placeholder and set the placeholder font:
Only use this if Font Awesome is already loaded. Adding the whole library just for a few icons slows your site down, so inline SVG (Method 1 or 2) is usually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Contact Form 7 lets you add a custom class to any field. In the form editor, add a class to the email tag, for example class:has-icon-email, then add the CSS from Method 2 under Appearance &gt; Customize &gt; Additional CSS, targeting .has-icon-email. You can repeat this for name, phone and message fields with different icons.
Using Divi? Divi’s Contact Form module lets you add custom CSS classes and styles in the module’s Advanced tab, so the same CSS approach works there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use almost any icon library, but lightweight SVG icons are the best choice for speed. Popular free options include:
For one or two icons, copy the SVG code directly into your form instead of loading a full icon font.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small screens, an icon in input field layouts can overlap text or make fields feel cramped. Keep these tips in mind:
Google’s Learn Forms course on web.dev covers mobile-friendly form design in more depth, and MDN’s ::placeholder reference explains placeholder styling.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rahanaislam.com/icon-in-input-field/"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Icon in Input Field: 4 Easy CSS Methods for Beautiful Forms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https://rahanaislam.com/icon-in-input-field/</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Method 1: Wrapper With a Positioned Icon (Recommended)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Method 2: CSS Background Image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Method 3: Unicode or Emoji in the Placeholder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Method 4: Font Awesome Icon in the Placeholder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Adding Icons in Contact Form 7</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Accessibility Best Practices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Best Icon Sets for an Icon in Input Field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Making an Icon in Input Field Work on Mobile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most reliable method is a wrapper with a positioned icon and left padding on the input.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Emoji or Unicode symbols in the placeholder text are the quickest option but are less flexible.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Never rely on placeholders alone. Always keep a visible or screen-reader label.</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Method 1: Wrapper With a Positioned Icon (Recommended)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Wrap the input in a container, place the icon inside it with absolute positioning and add left padding to the input so the text does not overlap th…</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Method 2: CSS Background Image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you cannot change the HTML, add the icon as a background image on the input itself.</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This method is ideal for WordPress forms where you can only add custom CSS.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Method 3: Unicode or Emoji in the Placeholder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quickest option is to type a symbol directly into the placeholder text: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It needs no CSS, but the icon disappears as soon as the visitor types, and emoji look slightly different on each device.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Method 4: Font Awesome Icon in the Placeholder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your site already loads Font Awesome, you can use its Unicode value in the placeholder and set the placeholder font: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Only use this if Font Awesome is already loaded.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Adding Icons in Contact Form 7</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Contact Form 7 lets you add a custom class to any field.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Using Divi? Divi’s Contact Form module lets you add custom CSS classes and styles in the module’s Advanced tab, so the same CSS approach works ther…</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Accessibility Best Practices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Keep a label. Placeholders disappear when people type, and some screen readers ignore them. Use a visible label or a screen-reader-only label.</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Hide decorative icons from assistive technology with aria-hidden="true".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Check contrast. Placeholder and icon colours should be readable but clearly lighter than typed text.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Test on mobile to make sure icons do not overlap text on small screens.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Wrapper + positioned icon: Custom forms and themes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CSS background image: WordPress forms, CSS-only changes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Unicode or emoji: Quick fixes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Font Awesome placeholder: Sites already using Font Awesome</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Best Icon Sets for an Icon in Input Field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Heroicons: clean, simple SVG icons from the makers of Tailwind CSS.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Lucide: a large, open-source set of consistent line icons.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Font Awesome: very popular, though heavier if you load the whole library.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Making an Icon in Input Field Work on Mobile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at least 16px font size in inputs so iOS does not zoom in automatically.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Keep icons around 16 to 20px and leave enough left padding for the text.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Make inputs at least 44px tall so they are easy to tap.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Test every icon in input field design on a real phone, not only in a desktop browser.</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Adding icons to form fields is a quick way to make your website look polished. Use a wrapper with an inline SVG for full control, a CSS background for WordPress forms, or a simple Unicode symbol for quick fixes, and always keep your forms accessible.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https://rahanaislam.com/icon-in-input-field/</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Icon in Input Field: 4 Easy CSS Methods for Beautiful Forms (2026)</dc:title>
  <dc:subject>PptxGenJS Presentation</dc:subject>
  <dc:creator>Rahana Islam</dc:creator>
  <cp:lastModifiedBy>Rahana Islam</cp:lastModifiedBy>
  <cp:revision>1</cp:revision>
  <dcterms:created xsi:type="dcterms:W3CDTF">2026-10-20T01:05:15Z</dcterms:created>
  <dcterms:modified xsi:type="dcterms:W3CDTF">2026-10-20T01:05:15Z</dcterms:modified>
</cp:coreProperties>
</file>