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to Media → Add New Media File in your dashboard. Under the upload box you will see “Maximum upload file size: 2 MB” (or similar). You can also open Tools → Site Health → Info → Server to see the PHP max upload size and post max size.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Tip: Pick values your site really needs. Raising limits far beyond that (for example 2G) can make it easier to overload a small hosting plan.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your host doesn’t offer those tools, create a file named .user.ini (or php.ini, depending on your host) in your site’s root folder with:
Changes to .user.ini can take a few minutes to apply because PHP caches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Apache servers running PHP as an Apache module, you can add this to .htaccess:
Tip: On many modern hosts (PHP-FPM, LiteSpeed or CGI), php_value lines cause a 500 Internal Server Error. If your site breaks, remove the lines immediately and use Method 1, 2 or 3 instead.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a multisite network, there is also a network limit. Go to Network Admin → Settings → Network Settings and raise Max upload file size. The PHP limits above still apply on top of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A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7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rahanaislam.com · Free guide by Rahana Islam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rahanaislam.com/increase-wordpress-upload-limi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18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-1371600"/>
            <a:ext cx="4572000" cy="4572000"/>
          </a:xfrm>
          <a:prstGeom prst="ellipse">
            <a:avLst/>
          </a:prstGeom>
          <a:solidFill>
            <a:srgbClr val="16A34A">
              <a:alpha val="15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463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PRESENTATION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080" y="1920240"/>
            <a:ext cx="96012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How to Increase the WordPress Upload Limit (2MB Fix, 6 Methods)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640080" y="4069080"/>
            <a:ext cx="1097280" cy="91440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438912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1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Rahana Islam · Virtual Assistant &amp; E-commerce Specialist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C9D1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article: https://rahanaislam.com/increase-wordpress-upload-limit/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 will learn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188720"/>
            <a:ext cx="1078992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Check Your Current Upload Limit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WordPress Has an Upload Limit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 1: cPanel Select PHP Version (Options)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 2: cPanel MultiPHP INI Editor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 3: Create or Edit php.ini / .user.ini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 4: .htaccess (Only on Some Servers)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 5: WordPress Multisite Setting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 6: Ask Your Host (or Upload Another Way)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Still Not Working? Quick Checklist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takeaways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11247120" cy="5029200"/>
          </a:xfrm>
          <a:prstGeom prst="roundRect">
            <a:avLst>
              <a:gd name="adj" fmla="val 2727"/>
            </a:avLst>
          </a:prstGeom>
          <a:solidFill>
            <a:srgbClr val="E8F6E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25880"/>
            <a:ext cx="1078992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WordPress upload limit is set by PHP: upload_max_filesize, post_max_size and memory_limit.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your current limit in Media → Add New: “Maximum upload file size”.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cPanel hosting, the easiest fix is Select PHP Version → Options or the MultiPHP INI Editor.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post_max_size must be equal to or larger than upload_max_filesize, or uploads still fail.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wp-config.php memory setting does not raise the upload limit by itself.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Check Your Current Upload Limit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to Media → Add New Media File in your dashboard.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WordPress Has an Upload Limit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upload_max_filesize: 64M or 128M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post_max_size: 64M or 128M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memory_limit: 256M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max_execution_time: 300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 1: cPanel Select PHP Version (Options)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in to cPanel and open Select PHP Version (CloudLinux hosts).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the Options tab.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upload_max_filesize and post_max_size to 64M or 128M, and memory_limit to 256M.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Changes save automatically. Reload Media → Add New to confirm.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 2: cPanel MultiPHP INI Editor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cPanel, open MultiPHP INI Editor.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Basic Mode and select your domain.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 upload_max_filesize, post_max_size and memory_limit.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Apply, then check the new limit in WordPress.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 3: Create or Edit php.ini / .user.ini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your host doesn’t offer those tools, create a file named .user.ini (or php.ini, depending on your host) in your site’s root folder with: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Changes to .user.ini can take a few minutes to apply because PHP caches it.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 4: .htaccess (Only on Some Servers)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Apache servers running PHP as an Apache module, you can add this to .htaccess: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Tip: On many modern hosts (PHP-FPM, LiteSpeed or CGI), php_value lines cause a 500 Internal Server Error.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 5: WordPress Multisite Setting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a multisite network, there is also a network limit.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 6: Ask Your Host (or Upload Another Way)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shared hosting, some plans have a fixed maximum. Ask support to raise upload_max_filesize and post_max_size for your account.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one very large file, such as a theme ZIP or video, you can upload it through cPanel File Manager or FTP instead of the WordPress uploader.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 videos are usually better on YouTube or Vimeo, embedded in your post.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Still Not Working? Quick Checklist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post_max_size is equal to or larger than upload_max_filesize.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edited the settings for the correct domain and PHP version.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waited a few minutes after editing .user.ini.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security plugin or Cloudflare upload limit isn’t blocking large files.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error is not actually a different problem. See critical error fixes or the white screen of death guide.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280160"/>
            <a:ext cx="1097280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WordPress upload limit is a server setting, so the fix is in PHP, not WordPress. Raise upload_max_filesize and post_max_size through cPanel, a .user.ini file or your host, keep post_max_size at least as large, and confirm the new limit in Media → Add New.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18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8288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Want the full guide?</a:t>
            </a:r>
            <a:endParaRPr lang="en-US" sz="3600" dirty="0"/>
          </a:p>
        </p:txBody>
      </p:sp>
      <p:sp>
        <p:nvSpPr>
          <p:cNvPr id="3" name="Text 1">
            <a:hlinkClick r:id="rId1" tooltip=""/>
          </p:cNvPr>
          <p:cNvSpPr/>
          <p:nvPr/>
        </p:nvSpPr>
        <p:spPr>
          <a:xfrm>
            <a:off x="640080" y="27432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u="sng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https://rahanaislam.com/increase-wordpress-upload-limit/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640080" y="384048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1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to use for learning and teaching with credit to Rahana Islam (rahanaislam.com).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C9D1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 help with your online store? rahanaislam.com/contact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rahanaislam.com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Increase the WordPress Upload Limit (2MB Fix, 6 Methods)</dc:title>
  <dc:subject>PptxGenJS Presentation</dc:subject>
  <dc:creator>Rahana Islam</dc:creator>
  <cp:lastModifiedBy>Rahana Islam</cp:lastModifiedBy>
  <cp:revision>1</cp:revision>
  <dcterms:created xsi:type="dcterms:W3CDTF">2026-10-20T19:25:05Z</dcterms:created>
  <dcterms:modified xsi:type="dcterms:W3CDTF">2026-10-20T19:25:05Z</dcterms:modified>
</cp:coreProperties>
</file>