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Tip: Only install themes from WordPress.org or a trusted developer. “Free” copies of paid themes from random sites often contain malware.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are uploading a newer version of a theme you already have, WordPress shows a comparison and a Replace active with uploaded button, so you can update it without deleting it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method when the dashboard upload fails, the theme file is large, or you are locked out of WordPress.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Tip: WordPress can only fall back to another theme if one is installed. Keep a default theme such as Twenty Twenty-Five on your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WordPress, go to Appearance → Themes, click the inactive theme, then Delete in the bottom corner. In cPanel, you can also delete its folder from wp-content/themes. Never delete the active theme. Removing unused themes reduces clutter and the number of files that need security updates.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0F7A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7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rahanaislam.com · Free guide by Rahana Islam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rahanaislam.com/install-wordpress-theme-cpanel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371600"/>
            <a:ext cx="4572000" cy="4572000"/>
          </a:xfrm>
          <a:prstGeom prst="ellipse">
            <a:avLst/>
          </a:prstGeom>
          <a:solidFill>
            <a:srgbClr val="16A34A">
              <a:alpha val="1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PRESENTATION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9601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to Install a WordPress Theme in cPanel (2 Easy Methods)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7280" cy="91440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43891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Rahana Islam · Virtual Assistant &amp; E-commerce Specialist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article: https://rahanaislam.com/install-wordpress-theme-cpanel/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learn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789920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Start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1: Upload a Theme From the WordPress Dashboard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2: Upload a WordPress Theme to cPanel With File Manager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Activate the Theme Safely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Theme Upload Errors and Fixes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Delete a Theme You No Longer Use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1247120" cy="5029200"/>
          </a:xfrm>
          <a:prstGeom prst="roundRect">
            <a:avLst>
              <a:gd name="adj" fmla="val 2727"/>
            </a:avLst>
          </a:prstGeom>
          <a:solidFill>
            <a:srgbClr val="E8F6E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25880"/>
            <a:ext cx="1078992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easiest method is Appearance → Themes → Add New Theme → Upload Theme in your WordPress dashboard.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upload fails, use cPanel File Manager: upload the ZIP to public_html/wp-content/themes/ and extract it there.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 the theme ZIP itself, not the full package you downloaded, or WordPress will say the stylesheet is missing.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“Exceeds upload_max_filesize” means your PHP upload limit is too low. Use File Manager or raise the limit.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✔"/>
            </a:pPr>
            <a:r>
              <a:rPr lang="en-US" sz="18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 backup before you activate a new theme, and preview it first with Live Preview.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Start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the right file. Premium themes often download as a package containing documentation, a child theme and the theme ZIP. You need the theme ZIP in…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up your site. Use cPanel’s backup tool or a backup plugin. See how to back up your website in cPanel.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your logins ready for your hosting account (cPanel) and WordPress admin.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1: Upload a Theme From the WordPress Dashboard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in to WordPress admin (yourdomain.com/wp-admin).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 Appearance → Themes and click Add New Theme.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Upload Theme, choose the theme’s ZIP file and click Install Now.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it says the theme was installed successfully, click Live Preview to check it, then Activate.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2: Upload a WordPress Theme to cPanel With File Manager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in to cPanel and open File Manager (under Files).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your site’s folder (usually public_html, or the folder for an addon domain), then go to wp-content/themes.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Upload in the top toolbar and select the theme ZIP. Wait until the progress bar reaches 100%.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back to wp-content/themes, right-click the ZIP and choose Extract. Keep the path as the current themes folder.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that the new folder contains style.css directly inside it (not inside a second folder).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the ZIP file to keep the folder tidy.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WordPress, go to Appearance → Themes. The new theme now appears there; preview it and click Activate.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Activate the Theme Safely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Live Preview before activating, and check the homepage, a blog post and a page.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the theme’s required plugins if it asks for them.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your menus and widgets under Appearance; they often need to be reassigned after a theme change.</a:t>
            </a:r>
            <a:endParaRPr lang="en-US" sz="19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child theme if you plan to edit the theme’s code, so updates do not wipe your changes.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Theme Upload Errors and Fixes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package could not be installed. The theme is missing the style.css stylesheet.: Unzip the package on your computer and upload the theme ZIP ins…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uploaded file exceeds the upload_max_filesize directive in php.ini.: Use File Manager (Method 2) or increase the WordPress upload limit.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link you followed has expired.: Raise the upload limit, or use File Manager.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 folder already exists.: Use the Replace option, or delete or rename the old theme folder in File Manager first.</a:t>
            </a:r>
            <a:endParaRPr lang="en-US" sz="17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screen or critical error after activating: Rename the theme’s folder in File Manager so WordPress falls back to a default theme. See how to f…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Delete a Theme You No Longer Use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914400" cy="64008"/>
          </a:xfrm>
          <a:prstGeom prst="rect">
            <a:avLst/>
          </a:prstGeom>
          <a:solidFill>
            <a:srgbClr val="16A3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1106424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9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WordPress, go to Appearance → Themes, click the inactive theme, then Delete in the bottom corner.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01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2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Uploading from the WordPress dashboard is the quickest way to install a theme. When that fails, cPanel File Manager gets the theme onto your server in a few minutes. Upload the correct ZIP, take a backup first, preview before activating and keep a default theme installed as a safety net.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78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Want the full guide?</a:t>
            </a:r>
            <a:endParaRPr lang="en-US" sz="3600" dirty="0"/>
          </a:p>
        </p:txBody>
      </p:sp>
      <p:sp>
        <p:nvSpPr>
          <p:cNvPr id="3" name="Text 1">
            <a:hlinkClick r:id="rId1" tooltip=""/>
          </p:cNvPr>
          <p:cNvSpPr/>
          <p:nvPr/>
        </p:nvSpPr>
        <p:spPr>
          <a:xfrm>
            <a:off x="640080" y="2743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u="sng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https://rahanaislam.com/install-wordpress-theme-cpanel/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use for learning and teaching with credit to Rahana Islam (rahanaislam.com).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1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help with your online store? rahanaislam.com/contact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rahanaislam.com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Install a WordPress Theme in cPanel (2 Easy Methods)</dc:title>
  <dc:subject>PptxGenJS Presentation</dc:subject>
  <dc:creator>Rahana Islam</dc:creator>
  <cp:lastModifiedBy>Rahana Islam</cp:lastModifiedBy>
  <cp:revision>1</cp:revision>
  <dcterms:created xsi:type="dcterms:W3CDTF">2026-10-25T17:44:42Z</dcterms:created>
  <dcterms:modified xsi:type="dcterms:W3CDTF">2026-10-25T17:44:42Z</dcterms:modified>
</cp:coreProperties>
</file>