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ShipStation has three plans. Each one is priced by how many shipments you send per month, so the same plan costs more as you grow.
Example prices at higher volumes on the Starter plan: $39.99 for 500 shipments, $79.99 for 1,000 and $174.99 for 5,000 a month. Paying yearly saves 20%.
ShipStation fees: ShipStation says it does not charge additional fees outside the subscription; you pay postage and insurance separately. Connecting your own carrier accounts carries no extra fee on current plans, though accounts registered before July 8, 2025 may be charged to connect carriers.
Tip: Count your shipments, not orders. A split order sent in two boxes counts as two shipments, which can push you into a higher tier.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Easyship also prices by monthly shipments, but its entry plan is free.
Paid plans come with a 14-day free trial. Easyship notes that plans and prices may differ by market, so check the plan page for your country before you sign up.
Easyship fees: you pay for postage plus any import duties and taxes you choose to collect or prepay. If you link your own courier accounts, check whether your plan adds a per-label fee.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price alone, Easyship is cheaper at most volumes. ShipStation earns its price through automation: rules that pick the carrier, package and service for each order, which saves time when you ship hundreds of orders a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Easyship is designed around cross-border shipping. It shows buyers the landed cost, including import tax and duty, at checkout, and compares courier services by price and delivery time for each destination. That helps you avoid packages held at customs or refused because the buyer did not expect a duty bill.
ShipStation handles customs forms and international labels well, and suits US sellers who ship abroad occasionally. If international orders are a large share of your sales, Easyship usually needs less manual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detailed look at the first two, see ShippingEasy vs ShipStation vs Pirate 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Before switching, export your product weights and box sizes. Accurate weights matter more for your shipping cost than which app you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rahanaislam.com/shipstation-vs-easyship/"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ShipStation vs Easyship: Pricing, Fees and Which to Choose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https://rahanaislam.com/shipstation-vs-easyship/</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Quick Answer: Which One Should You Choose?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ShipStation Pricing and Fees (2026)</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Easyship Pricing and Fees (2026)</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ShipStation vs Easyship: Features Compared</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Which Is Better for International Shipping?</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Best ShipStation and Easyship Alternatives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Choose in 4 Steps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ShipStation starts at $14.99 a month for 50 shipments. The price rises with your monthly shipment volume, and there is a 30-day free trial.</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Easyship has a free plan for up to 50 shipments a month, with paid plans from $29 a month for 500 shipments.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ShipStation is stronger for automation, multiple users and warehouse workflows. Easyship is stronger for cross-border shipping, with 550+ courier services and duty and tax calculation.</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Neither charges a per-label fee on top of postage under its current published plans, but always check the plan page for your market.</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Small US sellers shipping only domestic orders may not need either: Pirate Ship and ShippingEasy’s free plan are cheaper starting points.</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Quick Answer: Which One Should You Choose?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You ship mostly inside the US and want automation: choose ShipStation.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You ship a lot internationally, or sell from outside the US: choose Easyship.</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You ship under 50 orders a month: start with Easyship’s free plan or a free tool like Pirate Ship.</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You have a team or a warehouse: ShipStation’s Standard plan, with 10 users.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ShipStation Pricing and Fees (2026)</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Starter: Small stores starting to automate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Standard: Growing stores and small teams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Premium: High-volume stores that want dedicated account management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Easyship Pricing and Fees (2026)</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Free: 50</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Plus: 500</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Premier: 2,500</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Scale: 5,000+</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ShipStation vs Easyship: Features Compared</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Free plan: Yes, up to 50 shipments a month</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Price for 500 shipments/month: $29 (Plus)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Price for about 2,000–2,500 shipments/month: $69 (Premier, 2,500)</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Courier choice: 550+ courier services worldwide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International shipping: Duty and tax calculation, 220+ destinations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Automation: Shipping rules and batch labels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Users: Varies by plan</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Best for: Cross-border sellers and global stores</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Which Is Better for International Shipping?</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Easyship is designed around cross-border shipping.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ShipStation handles customs forms and international labels well, and suits US sellers who ship abroad occasionally.</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Best ShipStation and Easyship Alternatives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Pirate Ship: free to use, with discounted USPS and UPS labels and no subscription. Good for small US sellers.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ShippingEasy: a free Starter plan for up to 25 shipments a month, and paid plans from $19.99 a month for 26–200 shipments. A simpler dashboard than…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Marketplace labels: eBay, Etsy and Amazon (for seller-fulfilled orders) all sell discounted labels inside the platform. That is fine if you sell on…</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Choose in 4 Steps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Count last month’s shipments and find your tier on both pricing pages.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Check your international share. If more than about one in five orders goes abroad, put Easyship first.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List your sales channels (Shopify, Amazon, eBay, Etsy, Whatnot) and confirm both tools connect to all of them.</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Run both free trials with real orders for a week, and compare the time spent and the label costs.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Choose ShipStation if you ship mostly within the US and want strong automation for a growing team. Choose Easyship if international orders are a big part of your business or you want a free plan to start. Check both pricing pages for your exact shipment volume, then test each with a week of real orders before you commit.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https://rahanaislam.com/shipstation-vs-easyship/</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ShipStation vs Easyship: Pricing, Fees and Which to Choose (2026)</dc:title>
  <dc:subject>PptxGenJS Presentation</dc:subject>
  <dc:creator>Rahana Islam</dc:creator>
  <cp:lastModifiedBy>Rahana Islam</cp:lastModifiedBy>
  <cp:revision>1</cp:revision>
  <dcterms:created xsi:type="dcterms:W3CDTF">2026-10-25T17:44:41Z</dcterms:created>
  <dcterms:modified xsi:type="dcterms:W3CDTF">2026-10-25T17:44:41Z</dcterms:modified>
</cp:coreProperties>
</file>