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CSV import is ideal when you have many products with consistent data: a supplier spreadsheet, a migration from WooCommerce or another platform, or a seasonal catalog update. Manual entry is still better for a handful of complex products with custom descriptions. Most real projects use both: CSV for the bulk, manual fixes for the exceptions.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Shopify admin, go to Products → Import and download the sample CSV. Use it as your template and never rename the column headers. Shopify updated its column names recently, so older templates you find online may use outdated names such as “Image Src”. The current file uses names like URL handle, Product image URL and Variant image URL.
Do not add your own extra columns (except Collection), because unsupported columns break the format.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Variants are the most common source of problems. Put the full product details and the first image in the first row. For each additional variant, add a new row with the same URL handle, leave Title, Description, Vendor and Tags empty, and fill in the option value, SKU, price and inventory.
If you leave out the Option1 columns, Shopify creates a single default variant and deletes the existing ones, so double-check every variant 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Save as a UTF-8 CSV. If you work in Excel, make sure it exports comma-separated values; Google Sheets (File → Download → CSV) usually avoids encoding issues with special characters like é or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importing hundreds of products, import 5 to 10 as draft. Check titles, variants, prices, images and collections on the live product pages. Fixing a template mistake on 10 products takes minutes. Fixing it on 2,000 can take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big catalogs, import in batches (for example 200–300 products at a time) and track each batch in a sheet. That is how I organised the 2,061-product project into 10 batches.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rahanaislam.com/shopify-bulk-product-upload-csv/" TargetMode="External"/><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Shopify Bulk Product Upload with CSV: Step-by-Step Guide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https://rahanaislam.com/shopify-bulk-product-upload-csv/</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When to Use CSV for Shopify Product Uploads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Step 1: Download Shopify’s CSV Template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Step 2: Understand the Key Columns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Step 3: Add Variants Correctly</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Step 4: Prepare Product Images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Step 5: Save the File Properly</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Step 6: Test With a Small Batch</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Step 7: Import and Verify</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Common CSV Import Errors and Fixes</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Download Shopify’s sample CSV and keep its column names exactly as they are.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Only Title is required for new products; variants also need a URL handle and Option columns.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Images must be public https:// URLs, one row per image.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Always test a small batch of 5–10 products before importing the full file.</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When to Use CSV for Shopify Product Uploads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CSV import is ideal when you have many products with consistent data: a supplier spreadsheet, a migration from WooCommerce or another platform, or …</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Step 1: Download Shopify’s CSV Template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In Shopify admin, go to Products → Import and download the sample CSV.</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Do not add your own extra columns (except Collection), because unsupported columns break the format.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Step 2: Understand the Key Columns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Title: The only required column for new products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URL handle: Required for variants and updates. Keep it short and lowercase with hyphens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Description: Write for customers first, then add keywords naturally</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Vendor, Type, Tags: Use consistent spelling so filters and collections work</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Option1 name / value: Up to 3 options. Use “Default Title” if there are no variants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SKU, Price, Inventory: Each variant row needs its own values</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Product image URL: One row per image, with Image position starting at 1</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Image alt text: Keep under 125 characters</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Step 3: Add Variants Correctly</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Variants are the most common source of problems.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If you leave out the Option1 columns, Shopify creates a single default variant and deletes the existing ones, so double-check every variant row.</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Step 4: Prepare Product Images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Images must be publicly accessible over https://. Upload them to Content → Files in Shopify, or another public host, and paste the URLs.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Add one row per image under the same URL handle, with Image position 1, 2, 3 and so on.</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Use Variant image URL to link a specific image to a colour or style.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Avoid file names ending in _thumb, _small or _medium.</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Write descriptive alt text for every image.</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Step 5: Save the File Properly</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Save as a UTF-8 CSV.</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Step 6: Test With a Small Batch</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Before importing hundreds of products, import 5 to 10 as draft.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Step 7: Import and Verify</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Go to Products → Import and upload your CSV.</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Tick Overwrite products with matching handles only if you are updating existing products. Blank cells will overwrite existing values with blanks.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Preview, then import. Shopify emails you when it finishes.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Spot-check products from each category, then switch them from draft to active.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Common CSV Import Errors and Fixes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Variants disappeared: Always include Option1 name and value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Import error on a row: Fill all related columns or leave them all empty</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Images not showing: Use public https URLs and re-check after exports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Special characters broken: Save as UTF-8 CSV</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Duplicate products: Use one consistent URL handle per product</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A Shopify bulk product upload with CSV saves hours, as long as you follow the template, handle variants carefully, use public image URLs and test a small batch first. Work in batches, keep a tracker and your catalog will stay clean as it grows.</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https://rahanaislam.com/shopify-bulk-product-upload-csv/</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Shopify Bulk Product Upload with CSV: Step-by-Step Guide (2026)</dc:title>
  <dc:subject>PptxGenJS Presentation</dc:subject>
  <dc:creator>Rahana Islam</dc:creator>
  <cp:lastModifiedBy>Rahana Islam</cp:lastModifiedBy>
  <cp:revision>1</cp:revision>
  <dcterms:created xsi:type="dcterms:W3CDTF">2026-10-20T01:03:57Z</dcterms:created>
  <dcterms:modified xsi:type="dcterms:W3CDTF">2026-10-20T01:03:57Z</dcterms:modified>
</cp:coreProperties>
</file>