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Shopify virtual assistant is a remote professional who manages day-to-day operations inside your Shopify admin. Unlike a developer, who builds themes and custom code, an assistant keeps the store running: adding products, processing orders, answering customers and keeping data accurate. Many also understand apps, collections and basic SEO.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new products with titles, descriptions, images, variants, prices and tags, one by one or in bulk with CSV files.
Changing prices, descriptions, images and variants as your range changes.
Organising products into collections and keeping menus tidy so customers find what they want.
Writing SEO titles, meta descriptions and image alt text so products can rank in Google.
Checking new orders, flagging risky ones, marking items as fulfilled and adding tracking numbers.
Processing returns and refunds according to your policy.
Updating stock levels, flagging low stock and keeping inventory in sync with suppliers or other sales channels.
Placing reorders and following up with suppliers or dropshipping partners.
Answering emails, Shopify Inbox chats and order questions using saved replies.
Monitoring product reviews and responding professionally.
Creating discount codes and scheduling simple email campaigns.
Preparing weekly sales, product and inventory reports from Shopify analytics.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depends on experience, location and hours. Typical market rates are:
For a broader comparison of rates by country, read the virtual assistant cost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step-by-step first week, use the virtual assistant onboarding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share your store owner login. Shopify lets you create staff accounts and choose exactly which areas each person can access, such as products, orders or customers. Shopify explains the process in its official staff accounts guide. Keep billing, payouts and store settings limited to yourself, and remove access when a project ends. The Shopify Help Center is also a useful reference for your assistant whenever features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shopify-virtual-assistant/"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Shopify Virtual Assistant: 12 Powerful Tasks to Outsource &amp; Easy Hiring Guide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https://rahanaislam.com/shopify-virtual-assistant/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 Shopify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12 Tasks a Shopify Virtual Assistant Can Handle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Much Does a Shopify Virtual Assistant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Skills to Look for in a Shopify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Hire a Shopify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Giving Your Shopify VA Safe Access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Shopify virtual assistant handles products, orders, customer service, inventory, SEO and reporting.</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Always add your VA as a Shopify staff account with only the permissions they need.</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Start with 5 to 15 hours per week and scale as your store grows.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 Shopify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Shopify virtual assistant is a remote professional who manages day-to-day operations inside your Shopify admin.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12 Tasks a Shopify Virtual Assistant Can Handle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Adding new products with titles, descriptions, images, variants, prices and tags, one by one or in bulk with CSV files.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Changing prices, descriptions, images and variants as your range changes.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Organising products into collections and keeping menus tidy so customers find what they want.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Much Does a Shopify Virtual Assistant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Entry-level assistant: Data entry and simple product uploads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Experienced Shopify assistant: Daily operations, customer service, inventory and SEO</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Shopify specialist or agency: Store strategy, advanced apps and development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Skills to Look for in a Shopify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Hands-on Shopify admin experience with products, orders, collections and apps.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Bulk editing and CSV skills for large catalog updates.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Clear written English for customer messages and product copy.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Basic SEO knowledge for titles, descriptions and alt text.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Attention to detail, because a wrong price or variant can cost sales.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Hire a Shopify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 your store tasks and estimate weekly hours.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Shopify experience through reviews, samples or a portfolio.</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Run a paid test task, such as uploading five products from a supplier sheet.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Add a staff account with limited permissions.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Review results and scale once quality is proven.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Giving Your Shopify VA Safe Access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Never share your store owner login.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Shopify virtual assistant keeps your store accurate, your customers happy and your time free for growth. Start with repetitive tasks, give secure staff access and scale up as your assistant proves reliable.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https://rahanaislam.com/shopify-virtual-assistant/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Shopify Virtual Assistant: 12 Powerful Tasks to Outsource &amp; Easy Hiring Guide (2026)</dc:title>
  <dc:subject>PptxGenJS Presentation</dc:subject>
  <dc:creator>Rahana Islam</dc:creator>
  <cp:lastModifiedBy>Rahana Islam</cp:lastModifiedBy>
  <cp:revision>1</cp:revision>
  <dcterms:created xsi:type="dcterms:W3CDTF">2026-10-20T01:04:53Z</dcterms:created>
  <dcterms:modified xsi:type="dcterms:W3CDTF">2026-10-20T01:04:53Z</dcterms:modified>
</cp:coreProperties>
</file>