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virtual assistant is a self-employed or remote professional who supports a business online. Unlike a full-time employee, a VA usually works flexible hours, uses their own equipment and is paid only for the time or tasks you need. Many VAs specialise: some focus on executive admin, others on e-commerce marketplaces like Amazon, Walmart and eBay, and others on WordPress or Shopify websites.
For small and growing online businesses, this flexibility is the main advantage. You get skilled support without the cost of office space, payroll taxes or a long-term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down everything you did last week and mark each task as either growth work (sales, partnerships, product development, marketing strategy) or maintenance work (emails, data entry, order updates, scheduling). If maintenance takes more than a third of your time, you are paying yourself to do work someone else could do faster and cheaper.
Slow replies lose sales and lead to poor reviews. On marketplaces, response time can also affect your seller performance metrics. If customers regularly wait more than 24 hours for an answer, a VA who checks inboxes and marketplace messages every day can make an immediate difference.
Missing details, old prices and inaccurate stock levels quietly reduce conversions and can cause overselling. Keeping listings accurate across several channels is detail-heavy, recurring work, which is exactly what a trained e-commerce VA does well.
Plugin updates, backups, new pages and broken links are easy to ignore until something breaks. Outdated plugins are one of the most common reasons WordPress sites get hacked. A VA with WordPress experience can keep your site secure, updated and backed up on a fixed schedule.
If you rarely review sales, inventory or advertising data because collecting it takes too long, you are making decisions in the dark. A VA can prepare a simple weekly report, so you see what is working in five minutes instead of an afternoon.
New product lines, email campaigns, SEO improvements and partnerships all need focused time. When daily tasks always come first, these projects never start. Delegating routine work is often what finally creates room for growth.
Burnout is one of the biggest risks for solo founders. If you cannot take a day off without the business slowing down, you have a single point of failure: you. A VA, supported by clear written processes, gives your business resilience.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first tasks are repetitive, rule-based and easy to explain. They do not require your personal judgement every time, and mistakes are easy to spot and fix. Use the table below to decide what to hand off first.
Once your VA is comfortable with the basics, you can gradually hand over more complex work such as listing optimisation, on-page SEO and writing standard operating procedures (SOPs).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 rates vary widely depending on experience, specialisation and location. Experienced VAs based in South Asia and Southeast Asia often charge between $7 and $15 per hour, while VAs in the US, UK and Australia commonly charge $25 to $60 per hour or more. Many VAs also offer fixed-price packages or monthly retainers.
A useful way to judge value is to compare the VA’s rate with what your own hour is worth. If your time spent on sales or product development is worth $50 per hour and a VA costs $10 per hour, every hour you delegate creates $40 of opportunity.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detailed first-week plan, read How to Onboard a Virtual Assistant: A First-Week Checklist. If you sell on marketplaces, you may also like What an E-commerce Virtual Assistant Does for Amazon, Walmart and eBay Sellers.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unsure whether you need a virtual assistant? Try this simple test for one normal week. Keep a running list of every task you do and how long it takes. At the end of the week, highlight anything that is repetitive, follows clear rules and does not need your personal expertise.
If the highlighted tasks add up to 10 hours or more per week, you almost certainly need a virtual assistant. Ten hours is enough for a part-time VA to make a visible difference, and it is usually where the return on investment becomes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founders delay because hiring feels like a big step. But waiting has real costs that rarely show up on a spreadsheet:
If you need a virtual assistant but keep postponing, start with a small, low-risk trial instead of a big commitment. You can always scale up once you see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know you need a virtual assistant, the next question is whether a VA or an employee is the better fit. For most small online businesses, a VA wins on flexibility and cost.
According to the U.S. Bureau of Labor Statistics, benefits make up roughly 30% of total employee compensation, a cost you avoid when you hire a virtual assistant on a flexible basis. For practical small-business hiring advice, the U.S. Small Business Administration is also a useful resource.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Prefer to see who you would be working with? Here is a quick one-minute introduction to how I support online businesses as a remote virtual assistant.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signs-you-need-a-virtual-assistant/"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Need a Virtual Assistant? 7 Proven Signs &amp; the Best Tasks to Delegate First</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https://rahanaislam.com/signs-you-need-a-virtual-assistant/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7 Signs You Need a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Tasks Should You Delegate First?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Much Does a Virtual Assistant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Get Started in 4 Steps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Know You Need a Virtual Assistant: The 10-Hour Test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Happens If You Wait Too Long to Hire a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Virtual Assistant vs Full-Time Employee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Meet Your Virtual Assistant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If you spend more than 10 hours a week on repetitive admin, a VA will almost always pay for itself.</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Start by delegating rule-based tasks like customer emails, order updates and data entry.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can start small, with 5 to 10 hours per week, and scale up as results show.</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virtual assistant is a self-employed or remote professional who supports a business online.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small and growing online businesses, this flexibility is the main advantage.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7 Signs You Need a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Write down everything you did last week and mark each task as either growth work (sales, partnerships, product development, marketing strategy) or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Slow replies lose sales and lead to poor reviews.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Missing details, old prices and inaccurate stock levels quietly reduce conversions and can cause overselling.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Tasks Should You Delegate First?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Customer emails and order enquiries: Yes, with saved replies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Inventory and price updates: Yes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Order processing and tracking uploads: Yes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Product and blog uploads: Yes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Data entry and weekly reports: Yes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Pricing strategy and supplier negotiation: Keep for now</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Hiring and key partnerships: Keep for now</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Much Does a Virtual Assistant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VA rates vary widely depending on experience, specialisation and location.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useful way to judge value is to compare the VA’s rate with what your own hour is worth.</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Get Started in 4 Steps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List your repetitive tasks. Track one normal week and highlight everything that follows a pattern.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Record a quick how-to video. Use a free screen recorder to show how you do each task. This becomes your training library.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Start with 5 to 10 hours a week. A small trial lets you test communication, quality and reliability with low risk.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Review and scale up. After two to four weeks, review results, update your SOPs and add new responsibilities.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Know You Need a Virtual Assistant: The 10-Hour Test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Under 5 hours: templates, automation and better tools may be enough for now.</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5 to 10 hours: a small trial with a VA is worth testing.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10+ hours: you need a virtual assistant, and every month you wait costs you growth.</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Happens If You Wait Too Long to Hire a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Missed sales: slow replies and outdated listings quietly lower conversion rates.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Account risk: on Amazon, Walmart and eBay, late shipments and slow responses can hurt your seller metrics.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Burnout: long hours lead to tired decisions, and tired decisions are expensive.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Lost opportunities: the growth projects you never start are the biggest hidden cost.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Virtual Assistant vs Full-Time Employee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Cost: Salary, taxes, benefits and equipment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Flexibility: Fixed hours and contracts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Hiring speed: Weeks to months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Best for: Full-time, on-site or highly confidential roles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Meet Your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Prefer to see who you would be working with? Here is a quick one-minute introduction to how I support online businesses as a remote virtual assistant.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If you recognised your business in three or more of these signs, it is time to get help. Start small, delegate repetitive tasks first and document your processes as you go. Within a few weeks you will have more time for the work that actually grows your business.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https://rahanaislam.com/signs-you-need-a-virtual-assistant/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Need a Virtual Assistant? 7 Proven Signs &amp; the Best Tasks to Delegate First</dc:title>
  <dc:subject>PptxGenJS Presentation</dc:subject>
  <dc:creator>Rahana Islam</dc:creator>
  <cp:lastModifiedBy>Rahana Islam</cp:lastModifiedBy>
  <cp:revision>1</cp:revision>
  <dcterms:created xsi:type="dcterms:W3CDTF">2026-10-20T01:05:57Z</dcterms:created>
  <dcterms:modified xsi:type="dcterms:W3CDTF">2026-10-20T01:05:57Z</dcterms:modified>
</cp:coreProperties>
</file>