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subdomain is a prefix added to your domain name that works like a separate website. In shop.example.com, “shop” is the subdomain and “example.com” is the main domain. Each subdomain can have its own files, its own WordPress installation and its own design, while you manage everything from the same hosting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goal is to grow traffic to your main business website, a subfolder is usually the better choice for a blog. Use a subdomain when the project is genuinely separate or should not be indexed, such as a staging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Prefer to install manually? Follow the manual steps in our guide on how to install WordPress in cPanel, uploading the files to the subdomain’s document root instead of public_html.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Browsers show a “Not secure” warning on sites without SSL. In cPanel, open SSL/TLS Status, tick your new subdomain and click Run AutoSSL. Within a few minutes your subdomain will load securely with https://. Then make sure both URLs in WordPress Settings &gt; General start with https://.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staging site is a private copy of your website where you can test updates, new plugins or a redesign without risking your live site. To keep a staging subdomain out of Google: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you want a subdomain in cPanel to point somewhere else, such as a Shopify store, a landing page builder or a help desk tool. Instead of hosting files, you change its DNS records:
Official cPanel documentation on the Zone Editor explains each record type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deeper look at how search engines treat subdomains and subfolders, see Google’s guidance on URL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rahanaislam.com/subdomain-in-cpanel/"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Subdomain in cPanel: 5 Easy Steps to Create One &amp; Install WordPress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https://rahanaislam.com/subdomain-in-cpanel/</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 Subdomain?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Subdomain vs Subfolder: Which Is Better for SEO?</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Create a Subdomain in cPanel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Install WordPress on a Subdomain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Secure Your Subdomain With SSL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Using a Subdomain as a Staging Site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Point a Subdomain in cPanel to Another Server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Subdomain in cPanel Best Practices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Create subdomains in cPanel under Domains in under a minute.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Install WordPress on the subdomain with Softaculous, then run AutoSSL.</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For SEO, a subfolder usually helps your main site more. Use subdomains for separate projects or staging.</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 Subdomain?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subdomain is a prefix added to your domain name that works like a separate website.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Subdomain vs Subfolder: Which Is Better for SEO?</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Setup: Part of your main website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SEO: Shares authority with your main domain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Best for: Blogs, service pages and content that supports your main site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Maintenance: One site to maintain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Create a Subdomain in cPanel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Log in to cPanel.</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In the Domains section, click Domains (older versions show Subdomains).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Click Create A New Domain (or use the subdomain form in older versions).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Enter the full subdomain, for example shop.yourdomain.com.</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Check the document root. cPanel suggests a folder such as public_html/shop or shop.yourdomain.com. This is where the subdomain’s files will live.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Untick Share document root if it appears, so the subdomain has its own folder.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Click Submit or Create. The subdomain usually works within minutes, although DNS can occasionally take longer.</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Install WordPress on a Subdomain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 cPanel, open Softaculous Apps Installer (or WordPress Manager) and click WordPress &gt; Install Now.</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Under Choose Installation URL, select https:// and pick your new subdomain from the dropdown.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Leave In Directory empty so WordPress installs at the root of the subdomain.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Enter the site name, a unique admin username, a strong password and your email.</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Click Install, then log in at shop.yourdomain.com/wp-admin.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Secure Your Subdomain With SSL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Browsers show a “Not secure” warning on sites without SSL.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Using a Subdomain as a Staging Site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Tick Discourage search engines from indexing this site in Settings &gt; Reading on the staging site only.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Protect the folder with a password using Directory Privacy in cPanel.</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Always back up your live site before copying changes from staging to live.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Point a Subdomain in cPanel to Another Server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Zone Editor in cPanel.</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Find the subdomain and add or edit a CNAME record (for hosted platforms) or an A record (for a specific server IP).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Enter the value provided by the platform and save.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Wait for DNS to update, usually within minutes to a few hours.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Subdomain in cPanel Best Practices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short, clear names: shop, help or staging are easy to remember.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Secure every subdomain in cPanel with SSL so browsers never show security warnings.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Keep staging private: password-protect it and stop search engines indexing it.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Update every WordPress install: each subdomain is a separate site that needs its own updates and backups.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Back up regularly: include subdomains in your cPanel backup routine.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Creating a subdomain in cPanel and installing WordPress on it takes only a few minutes. Use subdomains for separate projects and staging sites, secure them with SSL, and keep your main content in subfolders when SEO for your main site is the priority.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https://rahanaislam.com/subdomain-in-cpanel/</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Subdomain in cPanel: 5 Easy Steps to Create One &amp; Install WordPress (2026)</dc:title>
  <dc:subject>PptxGenJS Presentation</dc:subject>
  <dc:creator>Rahana Islam</dc:creator>
  <cp:lastModifiedBy>Rahana Islam</cp:lastModifiedBy>
  <cp:revision>1</cp:revision>
  <dcterms:created xsi:type="dcterms:W3CDTF">2026-10-20T01:05:31Z</dcterms:created>
  <dcterms:modified xsi:type="dcterms:W3CDTF">2026-10-20T01:05:31Z</dcterms:modified>
</cp:coreProperties>
</file>