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Monthly figures use 4.33 weeks per month. These are typical market ranges in 2026; individual VAs may charge more or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how many hours you need each week and where your VA is based to estimate your weekly, monthly and yearly virtual assistant cost.
function rhVaCalc(){var h=Math.max(0,parseFloat(document.getElementById('rhc-h').value)||0),r=parseFloat(document.getElementById('rhc-r').value),f=function(n){return '$'+Math.round(n).toLocaleString('en-US')};document.getElementById('rhc-w').textContent=f(h*r);document.getElementById('rhc-m').textContent=f(h*r*4.33);document.getElementById('rhc-y').textContent=f(h*r*52);}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has the biggest effect on virtual assistant pricing, mainly because of cost of living, not quality. Many offshore VAs have years of experience with US and European clients.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Specialised skills cost more because they need training, tools and experience, and because mistakes are more expensive.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pay for the hours worked, usually tracked with a time tracker. Best for varied or unpredictable work.
A fixed number of hours each month at a set price. Many VAs offer a small discount for larger packages.
A guaranteed block of time each week or month. You get priority and a consistent assistant; the VA gets stable work, which often means a better rate.
A fixed price for a defined job, such as uploading 200 products or setting up a store. Best when the scope is clear. On Fiverr, many VAs sell small fixed packages; mine is a 3-hour package for $30.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trade-off is time zones and training. A good VA covers both with clear communication and written processes. Read how to work with a virtual assistant for the habits that make it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VA rate with the value of your own time. If your time spent on sales, sourcing or client work is worth $50 per hour and a VA costs $6 per hour, every hour you delegate frees up $44 of value. Most business owners see the return within the first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specialise in e-commerce (Amazon, eBay, Whatnot, Shopify), WordPress and admin support, with 7+ years of experience and a 5.0★ rating from 167 reviews. See my virtual assistant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rahanaislam.com/virtual-assistant-cost/"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Virtual Assistant Cost in 2026: Hourly Rates, Pricing Packages &amp; Fees</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https://rahanaislam.com/virtual-assistant-cost/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Quick Answer: Virtual Assistant Cost at a Glance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Cost Calculator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Hourly Rates by Country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Rates by Task and Skill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Pricing Models: Hourly, Packages and Retainers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Fees You Should Know About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vs Hiring an Employee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Hidden Virtual Assistant Costs to Plan For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7 Best Ways to Lower Your Virtual Assistant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Is the Virtual Assistant Cost Worth It?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My Virtual Assistant Rates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Typical virtual assistant hourly rates range from about $5 to $60+ per hour.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Experienced VAs in South Asia and the Philippines usually charge $5–15/hour; US-based VAs $25–60+.</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part-time VA working 10 hours a week costs roughly $215–2,600 per month.</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Platform fees, agency markups and training time can add 5–50% to the real cost.</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Quick Answer: Virtual Assistant Cost at a Glance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Entry-level, offshore: $350–600</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Experienced, South Asia / Philippines: $435–1,300</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Eastern Europe / Latin America: $870–2,165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 / UK / Australia: $2,165–5,200+</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Specialist or agency: $3,465–8,660+</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Cost Calculator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how many hours you need each week and where your VA is based to estimate your weekly, monthly and yearly virtual assistant cost.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function rhVaCalc(){var h=Math.max(0,parseFloat(document.getElementById('rhc-h').value)||0),r=parseFloat(document.getElementById('rhc-r').value),f=…</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Hourly Rates by Country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Bangladesh, India, Pakistan: $12–25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Philippines: $15–25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Latin America: $20–35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Eastern Europe: $25–40</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 UK, Canada, Australia: $45–100+</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Rates by Task and Skill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General admin: $5–10/hr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Customer support: $5–12/hr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E-commerce (Amazon, eBay, Shopify): $6–15/hr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WordPress &amp; websites: $7–20/hr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Bookkeeping: $10–25/hr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Digital marketing &amp; SEO: $8–25/hr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Amazon PPC / advanced ads: $15–40/hr</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Pricing Models: Hourly, Packages and Retainers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Starter: $400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Growth: $800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Part-time: $1,600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Full-time: $3,200</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Fees You Should Know About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Freelance platform fees: marketplaces like Upwork and Fiverr usually add a client service fee of a few percent on top of the VA’s price.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Agency markups: agencies often charge 30–100% more than they pay their assistants, in exchange for hiring, training and backup cover.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Payment fees: international transfers through PayPal, Wise or Payoneer can cost 1–5% depending on the method and currency.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Tool subscriptions: project management, password managers or extra software seats.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vs Hiring an Employee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Hourly cost: $5–15, all-in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Benefits and insurance: None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Office, equipment, software: Covered by the VA</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Minimum hours: From a few hours a week</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Typical monthly cost (20 hrs/week): $435–1,300</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Hidden Virtual Assistant Costs to Plan For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Training time: your first two weeks include showing processes and answering questions.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Re-hiring: a cheap VA who leaves after a month costs more than a reliable one at a slightly higher rate.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Mistakes: errors in listings, payments or customer emails can cost more than a whole month of VA fees.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Management time: plan a short weekly check-in.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7 Best Ways to Lower Your Virtual Assistant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Start with clear, repeatable tasks so the VA becomes productive quickly.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Write simple SOPs so you only explain each process once.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Hire for your tools; a VA who already knows Seller Central, Shopify or WordPress needs less training.</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 a monthly package or retainer instead of ad-hoc hours.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Batch work into focused sessions rather than many small requests.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Hire directly to avoid agency markups once you know what you need.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Review results monthly and cut tasks that do not add value.</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Is the Virtual Assistant Cost Worth It?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Compare the VA rate with the value of your own time.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My Virtual Assistant Rates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Hourly support: Ongoing or varied tasks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3-hour package: Small one-off jobs, 1-day delivery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10 hours per week: Regular store or admin support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Monthly retainer: Dedicated weekly hours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Virtual assistant cost in 2026 ranges from about $5 to $60+ per hour, so the right choice depends on the work you need, the skills required and how you like to work. Use the calculator above to estimate your budget, start with clear repeatable tasks, and choose a VA with proven experience in your tools. That is how you get the most value for every dollar.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https://rahanaislam.com/virtual-assistant-cost/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Assistant Cost in 2026: Hourly Rates, Pricing Packages &amp; Fees</dc:title>
  <dc:subject>PptxGenJS Presentation</dc:subject>
  <dc:creator>Rahana Islam</dc:creator>
  <cp:lastModifiedBy>Rahana Islam</cp:lastModifiedBy>
  <cp:revision>1</cp:revision>
  <dcterms:created xsi:type="dcterms:W3CDTF">2026-10-20T01:05:09Z</dcterms:created>
  <dcterms:modified xsi:type="dcterms:W3CDTF">2026-10-20T01:05:09Z</dcterms:modified>
</cp:coreProperties>
</file>