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what this looks like in practice in 15 Amazon virtual assistant tasks.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follow my 8-step guide to hiring a virtual assistant and check typical rates in the VA cost guide.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A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rahanaislam.com · Free guide by Rahana Islam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rahanaislam.com/virtual-assistant-job-description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371600"/>
            <a:ext cx="4572000" cy="4572000"/>
          </a:xfrm>
          <a:prstGeom prst="ellipse">
            <a:avLst/>
          </a:prstGeom>
          <a:solidFill>
            <a:srgbClr val="16A34A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PRESENTATION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9601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Virtual Assistant Job Description: Free Template + Examples (2026)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7280" cy="91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389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 Islam · Virtual Assistant &amp; E-commerce Specialist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article: https://rahanaislam.com/virtual-assistant-job-description/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learn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78992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in a Virtual Assistant Job Description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Assistant Job Description Template (Copy &amp; Paste)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E-commerce Virtual Assistant Responsibilities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Admin / Executive Assistant Responsibilities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Social Media Virtual Assistant Responsibilities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Tips for Writing a Job Post That Attracts Great VAs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1247120" cy="5029200"/>
          </a:xfrm>
          <a:prstGeom prst="roundRect">
            <a:avLst>
              <a:gd name="adj" fmla="val 2727"/>
            </a:avLst>
          </a:prstGeom>
          <a:solidFill>
            <a:srgbClr val="E8F6E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25880"/>
            <a:ext cx="1078992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VA job description lists specific tasks, tools, hours and time zone, pay and how success is measured.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must-have skills from nice-to-have skills.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a small paid trial task to the application process.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Tailor the template for e-commerce, admin or social media work.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descriptions attract better applicants and fewer mismatches.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in a Virtual Assistant Job Description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title: Specific, like “Amazon Virtual Assistant” or “Executive Admin VA”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your business: 1–2 lines on what you do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Responsibilities: 5–10 concrete daily and weekly tasks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Tools: Software they will use (Seller Central, Shopify, Gmail, ClickUp…)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Requirements: Must-have skills and experience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have: Extra skills that are a bonus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 and time zone: Hours per week and required overlap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Pay: Hourly rate or monthly range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Assistant Job Description Template (Copy &amp; Paste)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[Daily task 1]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[Daily task 2]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[Weekly task]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[Reporting task, e.g. send a short end-of-day update]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E-commerce Virtual Assistant Responsibilities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and optimize product listings on Amazon, eBay or Shopify.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orders, print labels and upload tracking.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buyer messages within 24 hours.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 inventory, stranded or suppressed listings and account health.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FBA shipments and track reimbursements.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Admin / Executive Assistant Responsibilities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 inbox and calendar, and schedule meetings.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 files in Google Drive or Dropbox.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data entry and update spreadsheets and CRM records.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documents, invoices and simple reports.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 travel bookings and online research.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Social Media Virtual Assistant Responsibilities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posts across platforms using a content calendar.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simple graphics with templates.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 to comments and messages.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basic metrics and send a monthly summary.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Tips for Writing a Job Post That Attracts Great VAs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specific about tasks. “Help with my business” attracts everyone and no one.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pay range; good VAs skip posts without it.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Mention working hours and time zone overlap up front.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specific detail in applications (for example a keyword) to filter copy-paste replies.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short paid trial task to compare candidates fairly.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great virtual assistant job description is specific: real tasks, real tools, clear hours and an honest pay range. Use the template above, adapt it to your role, add a short paid test, and you will attract VAs who fit your business from day one.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Want the full guide?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/>
          <p:nvPr/>
        </p:nvSpPr>
        <p:spPr>
          <a:xfrm>
            <a:off x="640080" y="2743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u="sng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https://rahanaislam.com/virtual-assistant-job-description/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for learning and teaching with credit to Rahana Islam (rahanaislam.com).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with your online store? rahanaislam.com/contact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rahanaislam.com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Assistant Job Description: Free Template + Examples (2026)</dc:title>
  <dc:subject>PptxGenJS Presentation</dc:subject>
  <dc:creator>Rahana Islam</dc:creator>
  <cp:lastModifiedBy>Rahana Islam</cp:lastModifiedBy>
  <cp:revision>1</cp:revision>
  <dcterms:created xsi:type="dcterms:W3CDTF">2026-10-21T11:44:53Z</dcterms:created>
  <dcterms:modified xsi:type="dcterms:W3CDTF">2026-10-21T11:44:53Z</dcterms:modified>
</cp:coreProperties>
</file>