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Rates overlap a lot. Beginners in both countries may charge around $5 per hour, while experienced specialists (Amazon, bookkeeping, development) charge more. Skill and experience change the price far more than country does. For full rate ranges by region and task, see my virtual assistant cost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Philippines has a long tradition of English-language education and call-center work, so Filipino VAs are often excellent on the phone with customers. Many Bangladeshi freelancers learned English through education and international client work; they are typically strongest in written communication such as email, chat, documentation and SOP-based work.
Tip: If the role is mostly live calls with your customers, test spoken English in the interview. If it is mostly back-office work, test writing, accuracy and following instructions.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Philippines is 2 hours ahead of Bangladesh. Both are roughly 10–12 hours ahead of US Eastern time, so a VA in either country can work while you sleep (great for overnight tasks) or work evening and night hours to overlap with your day. For UK and European clients, Bangladesh’s afternoon overlaps comfortably with the European morning.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hire VAs from both countries through Upwork, Fiverr, OnlineJobs.ph (Philippines-focused) or directly. Filipino VAs can usually receive PayPal, Wise or Payoneer. Bangladeshi VAs typically use Payoneer or direct bank transfers, because PayPal does not operate in Bangladesh. Agree on the payment method before the first invoice.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Whatever the country, use a paid trial task, check reviews, start with clear SOPs and secure access. My 8-step hiring guide walks you through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rahanaislam.com/virtual-assistant-philippines-vs-bangladesh/"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Virtual Assistant Philippines vs Bangladesh: Honest Comparison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https://rahanaislam.com/virtual-assistant-philippines-vs-bangladesh/</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Philippines vs Bangladesh VA: Quick Comparison</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Cost: Which Is Cheaper?</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English and Communication</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Time Zones and Working Hours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Skills and Typical Strengths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Payments and Hiring Platforms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Which Should You Choose?</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Both countries typically offer VAs in the $5–15 per hour range, far below Western rates.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The Philippines is especially strong for voice-based work: phone support, sales calls and customer service.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Bangladesh has a large, fast-growing freelance workforce, strong in e-commerce operations, data, design and digital marketing.</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Both countries are many hours ahead of the US (Philippines UTC+8, Bangladesh UTC+6), so VAs often work evening or night shifts.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Hire for the individual’s skills and reliability, not the flag. A trial task tells you more than any country comparison.</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Philippines vs Bangladesh VA: Quick Comparison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Typical hourly rate: About $5–15</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Time zone: UTC+6</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Spoken English: Good; written English is often strongest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Popular strengths: E-commerce operations, data entry, design, SEO, WordPress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Getting paid: Payoneer and bank transfers (PayPal is not available)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Major holidays: Eid al-Fitr, Eid al-Adha</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Cost: Which Is Cheaper?</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Rates overlap a lot.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English and Communication</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The Philippines has a long tradition of English-language education and call-center work, so Filipino VAs are often excellent on the phone with cust…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Tip: If the role is mostly live calls with your customers, test spoken English in the interview.</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Time Zones and Working Hours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The Philippines is 2 hours ahead of Bangladesh.</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Skills and Typical Strengths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Phone support, appointment setting, sales calls: Philippines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Customer service by email and chat: Both</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Amazon, eBay, Shopify and Walmart store operations: Both; Bangladesh has a large e-commerce VA community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Data entry, product uploads, spreadsheets: Both</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Graphic design, SEO, WordPress: Both; strong freelance communities in Bangladesh</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General admin and inbox management: Both</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Payments and Hiring Platforms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You can hire VAs from both countries through Upwork, Fiverr, OnlineJobs.ph (Philippines-focused) or directly.</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Which Should You Choose?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Choose a Filipino VA if the job is mainly live calls, phone-based customer service or sales.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Choose a Bangladeshi VA if you need e-commerce operations, product listings, data work, WordPress or design, especially with European overlap.</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Either works for admin, inbox, research, social media and email support.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There is no single winner in the Philippines vs Bangladesh VA comparison. The Philippines shines for phone-based customer work, while Bangladesh offers deep e-commerce, data and digital skills with good overlap for European clients. Decide what the role really needs, then hire the person whose skills and reliability prove it in a trial.</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https://rahanaislam.com/virtual-assistant-philippines-vs-bangladesh/</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Assistant Philippines vs Bangladesh: Honest Comparison (2026)</dc:title>
  <dc:subject>PptxGenJS Presentation</dc:subject>
  <dc:creator>Rahana Islam</dc:creator>
  <cp:lastModifiedBy>Rahana Islam</cp:lastModifiedBy>
  <cp:revision>1</cp:revision>
  <dcterms:created xsi:type="dcterms:W3CDTF">2026-10-20T19:25:09Z</dcterms:created>
  <dcterms:modified xsi:type="dcterms:W3CDTF">2026-10-20T19:25:09Z</dcterms:modified>
</cp:coreProperties>
</file>