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practice the lines blur: many virtual assistants are freelancers, and some VAs work through agencies. The real difference in the virtual assistant vs freelancer debate is the type of relationship: ongoing support versus project-based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virtual assistant handles a wide range of recurring tasks, while a freelancer usually focuses on one specialist skill. An agency can cover many skills through its team.
A VA is often the most cost-effective option for ongoing work. Freelancer rates vary widely by skill. Agencies cost more because they include management and overheads. See the virtual assistant cost guide for typical rates.
A virtual assistant usually commits to regular hours each week. Freelancers juggle several clients and may be less available between projects.
The biggest advantage of a VA in the virtual assistant vs freelancer comparison is continuity. A long-term VA learns your business, customers and preferences, so quality improves over time.
VAs need training at the start, but become more independent as processes are documented. Agencies need the least day-to-day management.
Agencies can scale quickly by adding people. A single VA can scale hours up or down, but has a limit.
With a VA or freelancer you work directly with the person doing the work. With an agency, communication often goes through an account manager.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that sounds like you, read 7 signs you need a virtual assistant.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by writing down the work, then ask: is it ongoing or one-off, what is your budget, and how much do you want to manage? Whichever option you choose, start with a small paid trial. If you hire independent workers, check the employment and tax rules in your country; for US businesses, the IRS guidance on independent contractors is a useful starting point, and the SBA hiring guide covers the basics of building a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rahanaislam.com/virtual-assistant-vs-freelancer/"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Virtual Assistant vs Freelancer vs Agency: 7 Key Differences &amp; the Best Choice for You</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https://rahanaislam.com/virtual-assistant-vs-freelancer/</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Quick Definitions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Virtual Assistant vs Freelancer vs Agency: Comparison Table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7 Key Differences Explained</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When a Virtual Assistant Is the Best Choice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When a Freelancer or Agency Makes More Sense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Choose the Right Option</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Choose a virtual assistant for ongoing, recurring support across many tasks.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Choose a freelancer for a specific, one-off project that needs a specialist skill.</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Choose an agency when you need a managed team, backup cover and minimal involvement.</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Quick Definitions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Virtual assistant (VA): a remote professional who provides ongoing support across many recurring tasks, such as admin, customer service, e-commerce…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Freelancer: an independent specialist hired for a defined project, such as a logo, a website build or a set of articles.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Agency: a company with a team of specialists that manages the work for you, usually at a higher price.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Virtual Assistant vs Freelancer vs Agency: Comparison Table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Best for: Large or complex projects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Typical pricing: Monthly retainer or project fee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Relative cost: Highest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Relationship: Account manager plus team</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Your management effort: Low</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Backup if someone is unavailable: Usually included</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7 Key Differences Explained</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 virtual assistant handles a wide range of recurring tasks, while a freelancer usually focuses on one specialist skill.</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 VA is often the most cost-effective option for ongoing work.</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 virtual assistant usually commits to regular hours each week.</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When a Virtual Assistant Is the Best Choice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You have recurring tasks every week, such as orders, emails, listings or reports.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You want someone who learns your business and stays long term.</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You want flexible, cost-effective support without hiring an employee.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When a Freelancer or Agency Makes More Sense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Freelancer: a one-off project with a clear deliverable, such as a brand logo, a custom Shopify theme or a video.</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Agency: a large campaign or complex project that needs several specialists working together, and you prefer to manage only the results.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Choose the Right Option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Start by writing down the work, then ask: is it ongoing or one-off, what is your budget, and how much do you want to manage? Whichever option you c…</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In the virtual assistant vs freelancer vs agency decision, there is no single winner, only the best fit. For most small online businesses with recurring work, a reliable virtual assistant offers the best balance of cost, flexibility and long-term value.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https://rahanaislam.com/virtual-assistant-vs-freelancer/</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Assistant vs Freelancer vs Agency: 7 Key Differences &amp; the Best Choice for You</dc:title>
  <dc:subject>PptxGenJS Presentation</dc:subject>
  <dc:creator>Rahana Islam</dc:creator>
  <cp:lastModifiedBy>Rahana Islam</cp:lastModifiedBy>
  <cp:revision>1</cp:revision>
  <dcterms:created xsi:type="dcterms:W3CDTF">2026-10-20T01:04:39Z</dcterms:created>
  <dcterms:modified xsi:type="dcterms:W3CDTF">2026-10-20T01:04:39Z</dcterms:modified>
</cp:coreProperties>
</file>