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Walmart rewards sellers who are accurate and fast. Late shipments, missing tracking and cancellations can affect your visibility and, in serious cases, your selling privileges. Many sellers also run Amazon, eBay or Shopify at the same time, so Walmart work often gets squeezed. A dedicated VA gives your Walmart channel the daily attention it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Walmart publishes performance standards for marketplace sellers, and they are updated from time to time. A good VA checks the latest requirements in Walmart Marketplace Learn and keeps an eye on these areas every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dependable daily routine prevents most marketplace problems: check and acknowledge new orders, ship and upload tracking before cut-off, answer customers, update stock and prices, then review performance and note anything that needs your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Rates are similar to other marketplace VAs. Experienced VAs often charge around $7 to $15 per hour, while specialists and agencies charge more. Many sellers use one ecommerce VA for Walmart, Amazon and eBay together, which keeps costs down and inventory consistent. See the full virtual assistant cost guide for details.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Selling on Amazon too? Read 15 Amazon virtual assistant tasks to outsource and what an ecommerce virtual assistant does across marketplaces.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rahanaislam.com/walmart-virtual-assistant/"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Walmart Virtual Assistant: Complete Guide to 10 Essential Tasks for Marketplace Success</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https://rahanaislam.com/walmart-virtual-assistant/</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Why Walmart Sellers Need a Virtual Assistant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10 Essential Tasks for a Walmart Virtual Assistant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Walmart Marketplace Performance Areas to Watch</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A Typical Day for a Walmart Virtual Assistant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Much Does a Walmart Virtual Assistant Cost?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Hire and Onboard a Walmart Virtual Assistant</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 Walmart virtual assistant manages item setup, inventory, orders, tracking, customer care and performance.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Walmart Marketplace places strong emphasis on on-time shipping, valid tracking and low cancellations.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Give your VA a separate Seller Center user with only the permissions they need.</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Why Walmart Sellers Need a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Walmart rewards sellers who are accurate and fast.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10 Essential Tasks for a Walmart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Item setup: creating new items in Seller Center, individually or through bulk spreadsheet uploads.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Listing quality improvements: completing attributes, improving titles and descriptions and fixing content issues flagged by Walmart.</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Inventory updates: keeping stock accurate to avoid overselling and cancellations.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Price updates: applying your pricing rules and monitoring competitiveness.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Order acknowledgement: confirming new orders quickly.</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Shipping and tracking: uploading valid tracking numbers and watching ship-by dates.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Customer care: answering buyer messages and resolving delivery issues.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Returns and refunds: handling returns according to your policy and Walmart’s rules.</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Walmart Marketplace Performance Areas to Watch</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On-time delivery: Monitors ship-by dates and carrier issues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Valid tracking: Uploads and checks tracking daily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Cancellation rate: Keeps inventory accurate to avoid overselling</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Customer response: Checks and replies to messages every day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Listing quality: Improves attributes, images and descriptions</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A Typical Day for a Walmart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 dependable daily routine prevents most marketplace problems: check and acknowledge new orders, ship and upload tracking before cut-off, answer cu…</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Much Does a Walmart Virtual Assistant Cost?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Rates are similar to other marketplace VAs.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Hire and Onboard a Walmart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Look for Walmart Seller Center experience, not just Amazon experience. The tools and rules differ.</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Run a paid test, such as improving five listings or processing sample orders.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Create a separate user in Seller Center with limited permissions, and keep payment settings restricted.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Document your rules for pricing, returns and customer replies.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Agree on a reporting rhythm so you always know your store’s health.</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A Walmart virtual assistant helps you meet Walmart’s standards consistently, protects your performance metrics and frees your time for sourcing and growth. Start with daily order and inventory tasks, then add listing improvements and reporting.</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https://rahanaislam.com/walmart-virtual-assistant/</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Walmart Virtual Assistant: Complete Guide to 10 Essential Tasks for Marketplace Success</dc:title>
  <dc:subject>PptxGenJS Presentation</dc:subject>
  <dc:creator>Rahana Islam</dc:creator>
  <cp:lastModifiedBy>Rahana Islam</cp:lastModifiedBy>
  <cp:revision>1</cp:revision>
  <dcterms:created xsi:type="dcterms:W3CDTF">2026-10-20T01:04:44Z</dcterms:created>
  <dcterms:modified xsi:type="dcterms:W3CDTF">2026-10-20T01:04:44Z</dcterms:modified>
</cp:coreProperties>
</file>