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(function(){function g(i){return parseFloat(document.getElementById(i).value)||0}function m(v){return (v&lt;0?'-':'')+String.fromCharCode(36)+Math.abs(v).toFixed(2)}function card(l,v,bg){var d=document.createElement('div');d.style.cssText='background:'+(bg||'#f4f7fb')+';border-radius:12px;padding:12px 14px';var a=document.createElement('div');a.style.cssText='font-size:12px;color:#5b6b7a;font-weight:700;text-transform:uppercase;letter-spacing:.05em';a.textContent=l;var b=document.createElement('div');b.style.cssText='font-size:22px;font-weight:800;color:#101820;margin-top:2px';b.textContent=v;d.appendChild(a);d.appendChild(b);return d}function run(){var p=g('wn-price'),s=g('wn-ship'),t=g('wn-tax'),cat=document.getElementById('wn-cat').value,rate=cat==='custom'?g('wn-custom'):parseFloat(cat);document.getElementById('wn-custom').parentNode.style.display=cat==='custom'?'block':'none';var com=p*rate/100,proc=(p+s+t)*0.029+0.30,fees=com+proc,payout=p+s-fees,profit=payout-g('wn-cost')-g('wn-label');var o=document.getElementById('wn-out');o.textContent='';o.appendChild(card('Commission ('+rate+'%)',m(com)));o.appendChild(card('Processing fee',m(proc)));o.appendChild(card('Total Whatnot fees',m(fees),'#fde8e8'));o.appendChild(card('Your payout',m(payout),'#e8f6ee'));o.appendChild(card('Profit after costs',m(profit),profit&lt;0?'#fde8e8':'#e8f6ee'));o.appendChild(card('Fees as % of price',(p?(fees/p*100).toFixed(1):'0')+'%'))}var els=document.querySelectorAll('#rh-wncalc input, #rh-wncalc select');for(var i=0;i&lt;els.length;i++){els[i].addEventListener('input',run);els[i].addEventListener('change',run)}run()})();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sale on Whatnot has two fees:
Whatnot has also introduced lower, volume-based commission rates for high-volume sellers, and runs limited-time promotions in some categories (for example on high-value trading cards). Use the custom rate option above if your rate is different, and check your seller dashboard for the current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about 12% in total fees on the item price. Small, cheap items lose a bigger share to the fixed $0.30, so bundle low-value items where you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Run your three best-selling items through the calculator before your next show and set minimum starting bids from the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rahanaislam.com/whatnot-fees-calculator/"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Whatnot Fees Calculator (2026): Free Seller Fee &amp; Profit Calculator</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https://rahanaislam.com/whatnot-fees-calculator/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Whatnot Fees Calculator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Whatnot Fees Work in 2026</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Example: What You Keep From a $50 Sale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7 Ways to Keep More of Every Sale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Whatnot charges a commission on the item price: 8% for most categories, 5% for electronics and 4% for coins and money.</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On top of that, a payment processing fee of 2.9% + $0.30 applies to the total order, including shipping and tax.</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There are no listing fees and no monthly subscription.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All-in, most sellers pay roughly 10–12% of the sale price.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High-volume sellers can get lower, volume-based commission rates.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Whatnot Fees Calculator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(function(){function g(i){return parseFloat(document.getElementById(i).value)||0}function m(v){return (v&lt;0?'-':'')+String.fromCharCode(36)+Math.abs…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Whatnot Fees Work in 2026</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Commission (most categories): Item sale price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Commission (electronics): Item sale price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Commission (coins &amp; money): Item sale price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Payment processing: Total order: item + shipping + tax</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Example: What You Keep From a $50 Sale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Item price: $50.00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Shipping paid by buyer: $5.00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Sales tax paid by buyer: $4.00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Commission (8% of $50): −$4.00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Processing (2.9% of $59 + $0.30): −$2.01</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Your payout: $48.99</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Minus item cost and label ($20 + $5): $23.99 profit</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7 Ways to Keep More of Every Sale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Bundle small items so the $0.30 fixed fee is spread across more value.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Price shipping correctly with accurate weights so labels don’t eat your margin. See my Whatnot shipping guide.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Set starting bids above your break-even for valuable items.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Grow your volume to qualify for lower commission tiers.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Track every show’s profit in a simple sheet, not just revenue.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giveaways strategically: they cost money, so link them to follows and sales.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Compare channels: some items earn more on eBay. See Whatnot vs eBay.</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Whatnot fees are simple once you know the two parts: a commission on the item price and processing on the whole order. Use this calculator before every show to set smart starting bids, protect your margins and see your real profit, not just your sales.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https://rahanaislam.com/whatnot-fees-calculator/</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Whatnot Fees Calculator (2026): Free Seller Fee &amp; Profit Calculator</dc:title>
  <dc:subject>PptxGenJS Presentation</dc:subject>
  <dc:creator>Rahana Islam</dc:creator>
  <cp:lastModifiedBy>Rahana Islam</cp:lastModifiedBy>
  <cp:revision>1</cp:revision>
  <dcterms:created xsi:type="dcterms:W3CDTF">2026-10-20T07:52:34Z</dcterms:created>
  <dcterms:modified xsi:type="dcterms:W3CDTF">2026-10-20T07:52:34Z</dcterms:modified>
</cp:coreProperties>
</file>