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WordPress 5.2, when PHP hits a fatal error, WordPress stops loading the page and shows this message instead of a blank white screen. Logged-in admins may see an extra line: “Please check your site admin email inbox for instructions.”
Your posts, pages and database are not deleted. Something in the code, usually a plugin, theme or server setting, is crashing before the page can 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No email? That is common when the site cannot send mail. Go to Step 2 and use the debug log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can’t access wp-admin, open your hosting cPanel → File Manager (or FTP), edit wp-config.php in your site’s root folder, and add these lines above “That’s all, stop editing!”:
Reload the broken page, then open wp-content/debug.log. The last “PHP Fatal error” line shows the exact file path, for example wp-content/plugins/plugin-name/..., which tells you which plugin or theme to disable.
Tip: Remove these lines (or set WP_DEBUG to false) when you are done, so the log file does not keep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plugins were not the problem, the theme may be. In wp-content/themes, rename your active theme folder (for example mytheme to mytheme-off). WordPress will fall back to a default theme such as Twenty Twenty-Five, if one is installed. If the site loads, the theme or a recent edit to its functions.php is the cause.
Tip: Never edit functions.php from the WordPress dashboard on a live site. One missing bracket can trigger the critical error. Use a child theme or a code snippets plugin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plugins and themes often break on newer PHP versions. In cPanel, open Select PHP Version or MultiPHP Manager and switch your domain back to the previous version. If the site returns, update or replace the outdated plugin or theme, then upgrade PHP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debug log says “Allowed memory size of … bytes exhausted”, add this line to wp-config.php:
Your host may also have a memory_limit setting in its PHP options. Ask them if the change does not take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rahanaislam.com/wordpress-critical-error/"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“There Has Been a Critical Error on This Website”: How to Fix It in WordPress</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https://rahanaislam.com/wordpress-critical-error/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Does “There Has Been a Critical Error on This Website” Mean?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Causes of the WordPress Critical Error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1: Use the Recovery Mode Email (Fastest Fix)</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2: Find the Cause with the Debug Log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3: Disable Plugins Without wp-admin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4: Switch to a Default Theme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5: Critical Error After a PHP Update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6: Increase the PHP Memory Limit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7: Re-upload WordPress Core Files or Restore a Backup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Prevent the WordPress Critical Error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WordPress critical error is a PHP fatal error, most often caused by a plugin, theme or PHP version problem.</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First check the admin email inbox for “Your Site is Experiencing a Technical Issue”. It has a recovery mode link to log in.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No email or no access? Turn on WP_DEBUG_LOG in wp-config.php to see the exact file causing the error.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Renaming the plugins folder in cPanel File Manager disables all plugins and often brings the site back instantly.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take a backup before updating plugins, themes or PHP.</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Does “There Has Been a Critical Error on This Website” Mean?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Since WordPress 5.2, when PHP hits a fatal error, WordPress stops loading the page and shows this message instead of a blank white screen.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posts, pages and database are not deleted.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Causes of the WordPress Critical Error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Plugin update or conflict: Disable plugins (Step 3)</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Theme or functions.php edit: Switch to a default theme (Step 4)</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PHP version update: Switch back to the previous PHP version (Step 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PHP memory limit: Increase WP_MEMORY_LIMIT (Step 6)</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Corrupted core files: Re-upload wp-admin and wp-includes (Step 7)</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1: Use the Recovery Mode Email (Fastest Fix)</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the inbox of the email address set in Settings → General → Administration Email Address.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Look for the subject “Your Site is Experiencing a Technical Issue” (also check spam).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The email names the plugin or theme that caused the error and includes a recovery mode link.</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the link, log in, and deactivate or update the plugin or theme it names.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Exit Recovery Mode and check your site.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2: Find the Cause with the Debug Log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can’t access wp-admin, open your hosting cPanel → File Manager (or FTP), edit wp-config.php in your site’s root folder, and add these lines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Reload the broken page, then open wp-content/debug.log.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Remove these lines (or set WP_DEBUG to false) when you are done, so the log file does not keep growing.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3: Disable Plugins Without wp-admin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 File Manager, go to wp-content.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Rename the plugins folder to plugins-off. This deactivates every plugin.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Load your site. If it works, a plugin was the cause.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Rename the folder back to plugins, then rename plugin folders inside it one by one (or just the one named in the debug log) until you find the brok…</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Log in to wp-admin, then update, replace or remove that plugin.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4: Switch to a Default Theme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plugins were not the problem, the theme may be.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Never edit functions.php from the WordPress dashboard on a live site.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5: Critical Error After a PHP Update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Older plugins and themes often break on newer PHP versions.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6: Increase the PHP Memory Limit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the debug log says “Allowed memory size of … bytes exhausted”, add this line to wp-config.php: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host may also have a memory_limit setting in its PHP options.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7: Re-upload WordPress Core Files or Restore a Backup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Download a fresh copy of WordPress from wordpress.org.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Upload only the wp-admin and wp-includes folders, replacing the old ones. Do not touch wp-content or wp-config.php.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Still broken? Restore your latest backup from cPanel. See my guide on how to back up and restore with cPanel.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As a last step, contact your hosting support with the error line from debug.log.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Prevent the WordPress Critical Error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Take a full backup before every plugin, theme, WordPress or PHP update.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Update plugins one at a time, not all at once, and check the site after each.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Remove plugins you don’t use, and avoid plugins that haven’t been updated in a long time.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Test big changes on a staging site first if your host offers one.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the admin email current so you receive recovery mode emails.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The WordPress critical error looks serious, but it almost always comes down to one plugin, theme, PHP setting or memory limit. Start with the recovery email, use the debug log to find the exact cause, disable the culprit through File Manager, and keep regular backups so the next update never takes your site down for long.</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https://rahanaislam.com/wordpress-critical-error/</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Has Been a Critical Error on This Website”: How to Fix It in WordPress</dc:title>
  <dc:subject>PptxGenJS Presentation</dc:subject>
  <dc:creator>Rahana Islam</dc:creator>
  <cp:lastModifiedBy>Rahana Islam</cp:lastModifiedBy>
  <cp:revision>1</cp:revision>
  <dcterms:created xsi:type="dcterms:W3CDTF">2026-10-20T10:28:52Z</dcterms:created>
  <dcterms:modified xsi:type="dcterms:W3CDTF">2026-10-20T10:28:52Z</dcterms:modified>
</cp:coreProperties>
</file>