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Dropdowns are useful when you have several related pages, for example individual service pages under “Services”. To create one, add the child pages to the menu, then drag each one slightly to the right under the parent item. WordPress indents it and displays it as a dropdown. Keep dropdowns short, ideally no more than six to eight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Custom Links panel to add links to external sites, such as your Fiverr or LinkedIn profile, or to a specific section of a page. Enter the URL and link text, then click Add to Menu.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set up WordPress? See how to install WordPress in cPanel and the 10 settings to configure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themes let you style your WordPress menu without code. Look in Appearance &gt; Customize, your theme options or your page builder’s header settings. Common options include:
For custom styling, add a CSS class to a menu item: open Screen Options at the top of the Menus screen, enable CSS Classes, then add your class to the item and style it in Additional CSS.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accessible WordPress menu works for everyone, including people using keyboards and screen readers. Make sure every menu item can be reached with the Tab key, dropdowns open on focus as well as hover, and link text is descriptive. The W3C menu accessibility tutorial is an excellent reference, and the official WordPress Menus documentation covers every setting.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wordpress-menu/"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WordPress Menu: 7 Easy Steps to Create the Perfect Navigation (2026 Guide)</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https://rahanaislam.com/wordpress-menu/</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Classic Menus vs Block Theme Navigation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Create a Menu in WordPress (Classic Themes)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Add Dropdown Sub-Menus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Add Custom Links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Creating Menus in Block Themes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Menu Best Practices for UX and SEO</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Style Your WordPress Menu</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WordPress Menu and Accessibility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WordPress Menu Problems and Fixes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Classic themes use Appearance &gt; Menus; block themes use the Site Editor’s Navigation block.</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Keep your main menu to five to seven items with clear, descriptive labels.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Link to real page URLs, not homepage anchors, so menus work from every page.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Classic Menus vs Block Theme Navigation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Where to edit: Appearance &gt; Editor &gt; Navigation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How menus are built: Navigation block inside header template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Menu locations: Placed directly in the template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Create a Menu in WordPress (Classic Themes)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Go to Appearance &gt; Menus in your WordPress dashboard.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Create a new menu. Click create a new menu, give it a name such as “Main Menu” and click Create Menu.</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Add pages. In the left panel, tick the pages you want, such as Home, About, Services, Portfolio, Blog and Contact, then click Add to Menu.</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Reorder items. Drag and drop items into the order you want visitors to see them.</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Rename labels if needed. Click an item’s arrow to change its Navigation Label, for example “Contact Me” instead of “Contact”.</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Choose the display location. Under Menu Settings, tick the location, usually Primary Menu.</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Click Save Menu and check your website on desktop and mobile.</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Add Dropdown Sub-Menus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Dropdowns are useful when you have several related pages, for example individual service pages under “Services”.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Add Custom Links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the Custom Links panel to add links to external sites, such as your Fiverr or LinkedIn profile, or to a specific section of a page.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Creating Menus in Block Themes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Go to Appearance &gt; Editor and open Navigation.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Select your menu or create a new one, then click the + icon to add pages or custom links.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Drag items to reorder them, or nest them to create sub-menus.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Open the header template to adjust how the menu looks on mobile, for example always showing a hamburger icon.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Click Save.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Menu Best Practices for UX and SEO</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Keep it short. Five to seven top-level items are easy to scan and work well on mobile.</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clear, descriptive labels. “Services” is better than “What We Do” for both visitors and search engines.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Put the most important pages first and last. People notice the first and last items most, which is why “Contact” often sits at the end.</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Add a call-to-action button such as “Book a Call” to stand out from regular links.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Test on mobile. Most visitors browse on phones, so check that the hamburger menu opens and closes smoothly.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Use a footer menu for secondary pages such as Privacy Policy and Terms.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Avoid broken links. Check your menu after renaming or deleting pages.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Style Your WordPress Menu</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Font, size and colour of menu links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Hover and active colours so visitors know where they are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Sticky header so the WordPress menu stays visible while scrolling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highlighted call-to-action button such as “Contact” or “Book a Call”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WordPress Menu and Accessibility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An accessible WordPress menu works for everyone, including people using keyboards and screen readers.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WordPress Menu Problems and Fixes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Menu not showing: assign your WordPress menu to a theme location under Menu Settings.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Links do nothing on inner pages: replace anchor links like #about with full page URLs.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Dropdown not opening on mobile: check your theme’s mobile menu settings or clear your cache.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Changes not visible: clear your caching plugin and browser cache after saving the WordPress menu.</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well-planned WordPress menu makes your website easier to use and easier for search engines to understand. Keep it short, use clear labels and real page links, test it on mobile and review it whenever you add new pages.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https://rahanaislam.com/wordpress-menu/</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WordPress Menu: 7 Easy Steps to Create the Perfect Navigation (2026 Guide)</dc:title>
  <dc:subject>PptxGenJS Presentation</dc:subject>
  <dc:creator>Rahana Islam</dc:creator>
  <cp:lastModifiedBy>Rahana Islam</cp:lastModifiedBy>
  <cp:revision>1</cp:revision>
  <dcterms:created xsi:type="dcterms:W3CDTF">2026-10-20T01:05:21Z</dcterms:created>
  <dcterms:modified xsi:type="dcterms:W3CDTF">2026-10-20T01:05:21Z</dcterms:modified>
</cp:coreProperties>
</file>