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a few key pages in Google PageSpeed Insights for mobile and desktop. Note the Largest Contentful Paint (LCP), the overall score and the top opportunities. Test again after each fix so you know what actually helped.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Caching serves a ready-made copy of each page instead of building it with PHP on every visit. Use the caching plugin that matches your server (LiteSpeed Cache on LiteSpeed servers is very effective), enable page caching and browser caching, and purge the cache after big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Your largest above-the-fold image is usually your LCP element. Make it small, sharp and loaded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cPanel, open Select PHP Version or MultiPHP Manager and choose a current PHP 8.x version. Take a backup first and test the site; if something breaks, switch back and update the outdated plugin or theme. See my critical error guide if a PHP update causes trouble.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wordpress-site-slow/"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Why Is My WordPress Site So Slow? 10 Fixes That Work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https://rahanaislam.com/wordpress-site-slow/</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1: Measure Your Speed First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Causes of a Slow WordPress Site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 2: Turn On Caching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 3: Optimize Images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 4: Update PHP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 5: Audit Your Plugins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Fixes 6–10: Theme, CDN, Database, Scripts and Hosting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WordPress Slow Only When Logged In?</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Start by measuring with PageSpeed Insights so you know what to fix.</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caching plugin and optimized images fix most slow WordPress sites.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Update to a current PHP version (PHP 8.x) through cPanel for a free speed boost.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Remove heavy or unused plugins and avoid bloated page builders where possible.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it is only slow when logged in, the cause is usually plugins running in the dashboard or low server resources.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1: Measure Your Speed First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Test a few key pages in Google PageSpeed Insights for mobile and desktop.</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Causes of a Slow WordPress Site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No page caching: Install a caching plugin (for example LiteSpeed Cache on LiteSpeed hosting)</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Huge, unoptimized images: Compress, resize and serve WebP; lazy-load below the fold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Old PHP version: Switch to PHP 8.x in cPanel</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Too many or heavy plugins: Remove unused plugins and replace heavy ones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Bloated theme or page builder: Use a lightweight theme or optimize builder output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Slow or overloaded hosting: Upgrade the plan or move to better hosting</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Large database: Clean revisions, spam and transients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External scripts: Limit chat widgets, trackers and embeds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2: Turn On Caching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Caching serves a ready-made copy of each page instead of building it with PHP on every visit.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3: Optimize Images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Resize images to the size they are displayed, not 4000px straight from the camera.</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Compress them and serve WebP.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Lazy-load images below the fold, but not the main hero image.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4: Update PHP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cPanel, open Select PHP Version or MultiPHP Manager and choose a current PHP 8.x version.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5: Audit Your Plugins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Delete plugins you don’t use.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Replace multiple single-purpose plugins with one well-built one.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Watch out for heavy sliders, social feeds, related-post plugins and statistics plugins that run on every page.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Fixes 6–10: Theme, CDN, Database, Scripts and Hosting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Theme: a lightweight theme or optimized builder settings reduce CSS and JavaScript.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CDN: a content delivery network serves files from servers close to visitors.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Database: clean old revisions, spam comments and expired transients.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Scripts: remove unneeded trackers and delay non-essential JavaScript.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Hosting: if the server itself is slow (high time to first byte), upgrade your plan or host.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WordPress Slow Only When Logged 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Admin pages aren’t cached, so slow plugins and low server resources show up here first.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Disable plugins one at a time to find a slow one.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Raise the PHP memory limit (see my PHP settings guide).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Heavy dashboard widgets and admin notices can also slow the admin area.</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slow WordPress site is usually a combination of small problems. Measure first, enable caching, optimize images, update PHP and trim plugins, then look at your theme, database and hosting. Test after each change, and your site will load faster for visitors and for Google.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https://rahanaislam.com/wordpress-site-slow/</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Is My WordPress Site So Slow? 10 Fixes That Work (2026)</dc:title>
  <dc:subject>PptxGenJS Presentation</dc:subject>
  <dc:creator>Rahana Islam</dc:creator>
  <cp:lastModifiedBy>Rahana Islam</cp:lastModifiedBy>
  <cp:revision>1</cp:revision>
  <dcterms:created xsi:type="dcterms:W3CDTF">2026-10-21T11:45:00Z</dcterms:created>
  <dcterms:modified xsi:type="dcterms:W3CDTF">2026-10-21T11:45:00Z</dcterms:modified>
</cp:coreProperties>
</file>