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white screen of death happens when PHP stops running before WordPress can output the page, and error messages are hidden from visitors. Instead of an error, you get an empty white page.
Newer WordPress versions often show “There has been a critical error on this website” instead, but a pure white screen still appears when the error happens very early, when memory runs out, or when a blank page has been cached.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WordPress may have emailed the site admin a message titled “Your Site is Experiencing a Technical Issue”, with a recovery link and the name of the plugin or theme causing the problem. Use the link to log in and deactivate it. If you did not get the email, continue with Fix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cPanel File Manager, edit wp-config.php and add these lines above “That’s all, stop editing!”:
Reload the white page, then open wp-content/debug.log. The last “PHP Fatal error” line shows the file and line number, which tells you whether a plugin, theme or code edit is to blame.
Tip: Turn debugging off again when you are done. Never leave errors displayed on a live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wp-content/themes, rename your active theme folder (for example mytheme-off). WordPress falls back to a default theme such as Twenty Twenty-Five, if one is installed. If the site loads, the problem is in your theme or child theme.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Large themes, page builders and WooCommerce can run out of memory. Add this line to wp-config.php:
If the white screen continues, ask your host to raise the PHP memory_limit, or change it under Select PHP Version → Options in cPanel.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missing semicolon or bracket in functions.php or a code snippet is enough to blank the whole site. Open the file you last edited in File Manager and remove or fix the new code, or restore the original file from a backup.
Tip: Add custom code through a child theme or a code snippets plugin, and test it on a staging site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update was interrupted, WordPress can leave a .maintenance file in your site’s root folder. In File Manager, turn on Show Hidden Files, delete .maintenance, and run the update again from Dashboard → Updates.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rahanaislam.com/wordpress-white-screen-of-death/"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WordPress White Screen of Death: 9 Proven Fixes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https://rahanaislam.com/wordpress-white-screen-of-death/</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What Is the WordPress White Screen of Death?</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Common Causes of the White Screen</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1: Clear Your Cache and Check Where It Happens</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2: Check the Recovery Mode Email</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3: Turn On Debugging to See the Real Error</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4: Disable All Plugins Without wp-admin</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5: Switch to a Default Theme</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6: Increase the PHP Memory Limit</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7: Undo a Recent Code Edit</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8: Remove a Stuck .maintenance File</a:t>
            </a:r>
            <a:endParaRPr lang="en-US" sz="1600" dirty="0"/>
          </a:p>
          <a:p>
            <a:pPr marL="342900" indent="-342900">
              <a:spcAft>
                <a:spcPts val="800"/>
              </a:spcAft>
              <a:buSzPct val="100000"/>
              <a:buFont typeface="+mj-lt"/>
              <a:buAutoNum type="arabicPeriod" startAt="1"/>
            </a:pPr>
            <a:r>
              <a:rPr lang="en-US" sz="1600" dirty="0">
                <a:solidFill>
                  <a:srgbClr val="27313B"/>
                </a:solidFill>
                <a:latin typeface="Arial" pitchFamily="34" charset="0"/>
                <a:ea typeface="Arial" pitchFamily="34" charset="-122"/>
                <a:cs typeface="Arial" pitchFamily="34" charset="-120"/>
              </a:rPr>
              <a:t>Fix 9: Check File Permissions or Restore a Backup</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white screen of death is usually a hidden PHP error: a plugin, theme, memory limit or a broken code edit.</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First rule out caching: clear your browser, caching plugin and hosting cache, then check wp-admin and other pages.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Turn on WP_DEBUG to turn the blank screen into a real error message that names the cause.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You can fix most cases without wp-admin by renaming the plugins or theme folder in cPanel File Manager.</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stuck .maintenance file or wrong file permissions can also cause a blank page.</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the WordPress White Screen of Death?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white screen of death happens when PHP stops running before WordPress can output the page, and error messages are hidden from visitors.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Newer WordPress versions often show “There has been a critical error on this website” instead, but a pure white screen still appears when the error…</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Causes of the White Screen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Plugin conflict or bad update: Fix 4</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Theme problem: Fix 5</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PHP memory limit reached: Fix 6</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Syntax error in edited code: Fix 7</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Failed update / stuck maintenance: Fix 8</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Wrong file permissions: Fix 9</a:t>
            </a:r>
            <a:endParaRPr lang="en-US" sz="1500" dirty="0"/>
          </a:p>
          <a:p>
            <a:pPr marL="342900" indent="-342900">
              <a:spcAft>
                <a:spcPts val="900"/>
              </a:spcAft>
              <a:buSzPct val="100000"/>
              <a:buChar char="•"/>
            </a:pPr>
            <a:r>
              <a:rPr lang="en-US" sz="1500" dirty="0">
                <a:solidFill>
                  <a:srgbClr val="27313B"/>
                </a:solidFill>
                <a:latin typeface="Arial" pitchFamily="34" charset="0"/>
                <a:ea typeface="Arial" pitchFamily="34" charset="-122"/>
                <a:cs typeface="Arial" pitchFamily="34" charset="-120"/>
              </a:rPr>
              <a:t>Cached blank page: Fix 1</a:t>
            </a:r>
            <a:endParaRPr lang="en-US" sz="15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1: Clear Your Cache and Check Where It Happens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Open the site in a private browser window to rule out your own browser cache.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Clear your caching plugin (for example LiteSpeed Cache or WP Rocket) and any hosting or CDN cache, such as Cloudflare.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three places: the homepage, another page, and /wp-admin/. If only wp-admin is white, a plugin is the most likely cause.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2: Check the Recovery Mode Email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WordPress may have emailed the site admin a message titled “Your Site is Experiencing a Technical Issue”, with a recovery link and the name of the …</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3: Turn On Debugging to See the Real Error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cPanel File Manager, edit wp-config.php and add these lines above “That’s all, stop editing!”: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Reload the white page, then open wp-content/debug.log.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Tip: Turn debugging off again when you are done.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4: Disable All Plugins Without wp-admin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File Manager, open wp-content and rename the plugins folder to plugins-off.</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Reload your site. If it works, a plugin was the cause.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Rename the folder back to plugins, then rename plugin folders one at a time until the white screen returns. That is the broken plugin.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Update it, replace it or contact its developer.</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5: Switch to a Default Theme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wp-content/themes, rename your active theme folder (for example mytheme-off).</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6: Increase the PHP Memory Limit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Large themes, page builders and WooCommerce can run out of memory.</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the white screen continues, ask your host to raise the PHP memory_limit, or change it under Select PHP Version → Options in cPanel.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7: Undo a Recent Code Edit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One missing semicolon or bracket in functions.php or a code snippet is enough to blank the whole site.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Tip: Add custom code through a child theme or a code snippets plugin, and test it on a staging site first.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8: Remove a Stuck .maintenance File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an update was interrupted, WordPress can leave a .maintenance file in your site’s root folder.</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Fix 9: Check File Permissions or Restore a Backup</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Folders should normally be 755 and files 644. wp-config.php can be 640 or 600 on many hosts.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nothing above works, re-upload fresh wp-admin and wp-includes folders from wordpress.org, without touching wp-content or wp-config.php.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As a last step, restore your latest backup. See how to back up and restore your site in cPanel.</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The WordPress white screen of death looks scary, but it nearly always has a simple cause. Clear the cache, turn on debugging to see the real error, then disable the plugin, theme or code that broke the site. With regular backups and careful updates, you can be back online in minutes.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https://rahanaislam.com/wordpress-white-screen-of-death/</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WordPress White Screen of Death: 9 Proven Fixes (2026)</dc:title>
  <dc:subject>PptxGenJS Presentation</dc:subject>
  <dc:creator>Rahana Islam</dc:creator>
  <cp:lastModifiedBy>Rahana Islam</cp:lastModifiedBy>
  <cp:revision>1</cp:revision>
  <dcterms:created xsi:type="dcterms:W3CDTF">2026-10-20T13:56:55Z</dcterms:created>
  <dcterms:modified xsi:type="dcterms:W3CDTF">2026-10-20T13:56:55Z</dcterms:modified>
</cp:coreProperties>
</file>